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7" r:id="rId4"/>
  </p:sldMasterIdLst>
  <p:notesMasterIdLst>
    <p:notesMasterId r:id="rId15"/>
  </p:notesMasterIdLst>
  <p:sldIdLst>
    <p:sldId id="350" r:id="rId5"/>
    <p:sldId id="2147473889" r:id="rId6"/>
    <p:sldId id="2147473871" r:id="rId7"/>
    <p:sldId id="2147473909" r:id="rId8"/>
    <p:sldId id="2147473912" r:id="rId9"/>
    <p:sldId id="2147473910" r:id="rId10"/>
    <p:sldId id="331" r:id="rId11"/>
    <p:sldId id="2147473911" r:id="rId12"/>
    <p:sldId id="300" r:id="rId13"/>
    <p:sldId id="214747391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altech Light - Covers" id="{4DE44887-E63D-6B4D-859B-ED5086950367}">
          <p14:sldIdLst>
            <p14:sldId id="350"/>
          </p14:sldIdLst>
        </p14:section>
        <p14:section name="Divider Slides / chapters" id="{F6F6CA2C-F647-1444-B782-2E9975005329}">
          <p14:sldIdLst>
            <p14:sldId id="2147473889"/>
            <p14:sldId id="2147473871"/>
            <p14:sldId id="2147473909"/>
            <p14:sldId id="2147473912"/>
            <p14:sldId id="2147473910"/>
            <p14:sldId id="331"/>
            <p14:sldId id="2147473911"/>
            <p14:sldId id="300"/>
            <p14:sldId id="2147473913"/>
          </p14:sldIdLst>
        </p14:section>
        <p14:section name="Content Layouts" id="{B0F9974E-3B64-D643-A45B-F0C28004DB5F}">
          <p14:sldIdLst/>
        </p14:section>
        <p14:section name="Roadmaps" id="{DE8706D9-130B-FC4D-8373-0999784B3ABE}">
          <p14:sldIdLst/>
        </p14:section>
        <p14:section name="Tables / Charts" id="{8A92A7EF-C013-1F46-9843-9233699E6E80}">
          <p14:sldIdLst/>
        </p14:section>
        <p14:section name="Teams / CVs" id="{804BF4A7-6928-0841-B8F5-BC8261CFD005}">
          <p14:sldIdLst/>
        </p14:section>
        <p14:section name="Processes" id="{038ACCFE-13C1-334F-9417-E3642876EB0A}">
          <p14:sldIdLst/>
        </p14:section>
        <p14:section name="Case Slides" id="{02A5F24E-3556-5941-8161-AFC76967708A}">
          <p14:sldIdLst/>
        </p14:section>
        <p14:section name="Icons" id="{944B5767-7981-4449-B7E2-91E05343B94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17A"/>
    <a:srgbClr val="80FFCC"/>
    <a:srgbClr val="93FFF4"/>
    <a:srgbClr val="FFAE92"/>
    <a:srgbClr val="D1D3CB"/>
    <a:srgbClr val="D1D3CA"/>
    <a:srgbClr val="F3F2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0F137E-19C4-9AA0-271A-7EB5534800E0}" v="48" dt="2025-04-07T04:28:29.957"/>
    <p1510:client id="{8006C5B9-1232-31EC-781E-74F05E5E20FA}" v="451" dt="2025-04-06T19:27:45.798"/>
    <p1510:client id="{AD0A80DA-8585-B78E-81D9-539918A13D13}" v="579" dt="2025-04-07T04:56:06.1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kshi Gurbani" userId="S::sakshi.gurbani@valtech.com::810f59c6-9f41-445b-b278-e02d6546c439" providerId="AD" clId="Web-{8006C5B9-1232-31EC-781E-74F05E5E20FA}"/>
    <pc:docChg chg="addSld delSld modSld modSection">
      <pc:chgData name="Sakshi Gurbani" userId="S::sakshi.gurbani@valtech.com::810f59c6-9f41-445b-b278-e02d6546c439" providerId="AD" clId="Web-{8006C5B9-1232-31EC-781E-74F05E5E20FA}" dt="2025-04-06T19:27:45.798" v="280" actId="20577"/>
      <pc:docMkLst>
        <pc:docMk/>
      </pc:docMkLst>
      <pc:sldChg chg="addSp delSp modSp">
        <pc:chgData name="Sakshi Gurbani" userId="S::sakshi.gurbani@valtech.com::810f59c6-9f41-445b-b278-e02d6546c439" providerId="AD" clId="Web-{8006C5B9-1232-31EC-781E-74F05E5E20FA}" dt="2025-04-06T19:27:45.798" v="280" actId="20577"/>
        <pc:sldMkLst>
          <pc:docMk/>
          <pc:sldMk cId="2891501471" sldId="331"/>
        </pc:sldMkLst>
        <pc:spChg chg="add del">
          <ac:chgData name="Sakshi Gurbani" userId="S::sakshi.gurbani@valtech.com::810f59c6-9f41-445b-b278-e02d6546c439" providerId="AD" clId="Web-{8006C5B9-1232-31EC-781E-74F05E5E20FA}" dt="2025-04-06T17:55:16.741" v="32"/>
          <ac:spMkLst>
            <pc:docMk/>
            <pc:sldMk cId="2891501471" sldId="331"/>
            <ac:spMk id="3" creationId="{537D2B34-9071-167F-B489-53BA3AD7D182}"/>
          </ac:spMkLst>
        </pc:spChg>
        <pc:spChg chg="mod">
          <ac:chgData name="Sakshi Gurbani" userId="S::sakshi.gurbani@valtech.com::810f59c6-9f41-445b-b278-e02d6546c439" providerId="AD" clId="Web-{8006C5B9-1232-31EC-781E-74F05E5E20FA}" dt="2025-04-06T19:25:02.450" v="220" actId="20577"/>
          <ac:spMkLst>
            <pc:docMk/>
            <pc:sldMk cId="2891501471" sldId="331"/>
            <ac:spMk id="6" creationId="{A3DFE78F-19E3-C3E2-F367-4FFC185363B1}"/>
          </ac:spMkLst>
        </pc:spChg>
        <pc:spChg chg="add del">
          <ac:chgData name="Sakshi Gurbani" userId="S::sakshi.gurbani@valtech.com::810f59c6-9f41-445b-b278-e02d6546c439" providerId="AD" clId="Web-{8006C5B9-1232-31EC-781E-74F05E5E20FA}" dt="2025-04-06T17:55:23.382" v="34"/>
          <ac:spMkLst>
            <pc:docMk/>
            <pc:sldMk cId="2891501471" sldId="331"/>
            <ac:spMk id="8" creationId="{7F471A70-BA04-F23C-F098-9D402C3B9392}"/>
          </ac:spMkLst>
        </pc:spChg>
        <pc:spChg chg="add del">
          <ac:chgData name="Sakshi Gurbani" userId="S::sakshi.gurbani@valtech.com::810f59c6-9f41-445b-b278-e02d6546c439" providerId="AD" clId="Web-{8006C5B9-1232-31EC-781E-74F05E5E20FA}" dt="2025-04-06T17:55:50.071" v="36"/>
          <ac:spMkLst>
            <pc:docMk/>
            <pc:sldMk cId="2891501471" sldId="331"/>
            <ac:spMk id="9" creationId="{FD10D6A4-B636-BE81-6136-7F289004CF43}"/>
          </ac:spMkLst>
        </pc:spChg>
        <pc:spChg chg="add mod">
          <ac:chgData name="Sakshi Gurbani" userId="S::sakshi.gurbani@valtech.com::810f59c6-9f41-445b-b278-e02d6546c439" providerId="AD" clId="Web-{8006C5B9-1232-31EC-781E-74F05E5E20FA}" dt="2025-04-06T19:27:45.798" v="280" actId="20577"/>
          <ac:spMkLst>
            <pc:docMk/>
            <pc:sldMk cId="2891501471" sldId="331"/>
            <ac:spMk id="10" creationId="{3E3EFC15-C94E-E468-6120-864BF77A064F}"/>
          </ac:spMkLst>
        </pc:spChg>
      </pc:sldChg>
      <pc:sldChg chg="del">
        <pc:chgData name="Sakshi Gurbani" userId="S::sakshi.gurbani@valtech.com::810f59c6-9f41-445b-b278-e02d6546c439" providerId="AD" clId="Web-{8006C5B9-1232-31EC-781E-74F05E5E20FA}" dt="2025-04-06T18:30:21.261" v="163"/>
        <pc:sldMkLst>
          <pc:docMk/>
          <pc:sldMk cId="3772544982" sldId="332"/>
        </pc:sldMkLst>
      </pc:sldChg>
      <pc:sldChg chg="modSp">
        <pc:chgData name="Sakshi Gurbani" userId="S::sakshi.gurbani@valtech.com::810f59c6-9f41-445b-b278-e02d6546c439" providerId="AD" clId="Web-{8006C5B9-1232-31EC-781E-74F05E5E20FA}" dt="2025-04-06T18:31:56.436" v="170" actId="20577"/>
        <pc:sldMkLst>
          <pc:docMk/>
          <pc:sldMk cId="1388190846" sldId="350"/>
        </pc:sldMkLst>
        <pc:spChg chg="mod">
          <ac:chgData name="Sakshi Gurbani" userId="S::sakshi.gurbani@valtech.com::810f59c6-9f41-445b-b278-e02d6546c439" providerId="AD" clId="Web-{8006C5B9-1232-31EC-781E-74F05E5E20FA}" dt="2025-04-06T18:31:56.436" v="170" actId="20577"/>
          <ac:spMkLst>
            <pc:docMk/>
            <pc:sldMk cId="1388190846" sldId="350"/>
            <ac:spMk id="5" creationId="{09DE0FCB-65D2-C540-1501-065D579B6FC3}"/>
          </ac:spMkLst>
        </pc:spChg>
        <pc:spChg chg="mod">
          <ac:chgData name="Sakshi Gurbani" userId="S::sakshi.gurbani@valtech.com::810f59c6-9f41-445b-b278-e02d6546c439" providerId="AD" clId="Web-{8006C5B9-1232-31EC-781E-74F05E5E20FA}" dt="2025-04-06T16:09:51.884" v="2" actId="20577"/>
          <ac:spMkLst>
            <pc:docMk/>
            <pc:sldMk cId="1388190846" sldId="350"/>
            <ac:spMk id="6" creationId="{946336A2-CD31-93FE-DBD6-7D89D517FDBF}"/>
          </ac:spMkLst>
        </pc:spChg>
      </pc:sldChg>
      <pc:sldChg chg="modSp">
        <pc:chgData name="Sakshi Gurbani" userId="S::sakshi.gurbani@valtech.com::810f59c6-9f41-445b-b278-e02d6546c439" providerId="AD" clId="Web-{8006C5B9-1232-31EC-781E-74F05E5E20FA}" dt="2025-04-06T18:06:45.057" v="125" actId="20577"/>
        <pc:sldMkLst>
          <pc:docMk/>
          <pc:sldMk cId="2498326060" sldId="2147473871"/>
        </pc:sldMkLst>
        <pc:spChg chg="mod">
          <ac:chgData name="Sakshi Gurbani" userId="S::sakshi.gurbani@valtech.com::810f59c6-9f41-445b-b278-e02d6546c439" providerId="AD" clId="Web-{8006C5B9-1232-31EC-781E-74F05E5E20FA}" dt="2025-04-06T18:06:45.057" v="125" actId="20577"/>
          <ac:spMkLst>
            <pc:docMk/>
            <pc:sldMk cId="2498326060" sldId="2147473871"/>
            <ac:spMk id="4" creationId="{8AFD0FE1-328D-68E4-66D1-047E9A6C22A6}"/>
          </ac:spMkLst>
        </pc:spChg>
      </pc:sldChg>
      <pc:sldChg chg="modSp">
        <pc:chgData name="Sakshi Gurbani" userId="S::sakshi.gurbani@valtech.com::810f59c6-9f41-445b-b278-e02d6546c439" providerId="AD" clId="Web-{8006C5B9-1232-31EC-781E-74F05E5E20FA}" dt="2025-04-06T18:06:35.931" v="124" actId="20577"/>
        <pc:sldMkLst>
          <pc:docMk/>
          <pc:sldMk cId="1337195739" sldId="2147473889"/>
        </pc:sldMkLst>
        <pc:spChg chg="mod">
          <ac:chgData name="Sakshi Gurbani" userId="S::sakshi.gurbani@valtech.com::810f59c6-9f41-445b-b278-e02d6546c439" providerId="AD" clId="Web-{8006C5B9-1232-31EC-781E-74F05E5E20FA}" dt="2025-04-06T18:06:35.931" v="124" actId="20577"/>
          <ac:spMkLst>
            <pc:docMk/>
            <pc:sldMk cId="1337195739" sldId="2147473889"/>
            <ac:spMk id="4" creationId="{BB63D07C-18E5-F2A3-2590-5C1906436166}"/>
          </ac:spMkLst>
        </pc:spChg>
      </pc:sldChg>
      <pc:sldChg chg="modSp">
        <pc:chgData name="Sakshi Gurbani" userId="S::sakshi.gurbani@valtech.com::810f59c6-9f41-445b-b278-e02d6546c439" providerId="AD" clId="Web-{8006C5B9-1232-31EC-781E-74F05E5E20FA}" dt="2025-04-06T18:06:51.494" v="126" actId="20577"/>
        <pc:sldMkLst>
          <pc:docMk/>
          <pc:sldMk cId="2535658691" sldId="2147473909"/>
        </pc:sldMkLst>
        <pc:spChg chg="mod">
          <ac:chgData name="Sakshi Gurbani" userId="S::sakshi.gurbani@valtech.com::810f59c6-9f41-445b-b278-e02d6546c439" providerId="AD" clId="Web-{8006C5B9-1232-31EC-781E-74F05E5E20FA}" dt="2025-04-06T16:19:55.105" v="20" actId="20577"/>
          <ac:spMkLst>
            <pc:docMk/>
            <pc:sldMk cId="2535658691" sldId="2147473909"/>
            <ac:spMk id="2" creationId="{7F312B22-A398-5431-509E-7F2D400EFCF5}"/>
          </ac:spMkLst>
        </pc:spChg>
        <pc:spChg chg="mod">
          <ac:chgData name="Sakshi Gurbani" userId="S::sakshi.gurbani@valtech.com::810f59c6-9f41-445b-b278-e02d6546c439" providerId="AD" clId="Web-{8006C5B9-1232-31EC-781E-74F05E5E20FA}" dt="2025-04-06T18:06:51.494" v="126" actId="20577"/>
          <ac:spMkLst>
            <pc:docMk/>
            <pc:sldMk cId="2535658691" sldId="2147473909"/>
            <ac:spMk id="4" creationId="{637E07B5-3509-4A81-1AAB-EFA9E60C850F}"/>
          </ac:spMkLst>
        </pc:spChg>
      </pc:sldChg>
      <pc:sldChg chg="modSp">
        <pc:chgData name="Sakshi Gurbani" userId="S::sakshi.gurbani@valtech.com::810f59c6-9f41-445b-b278-e02d6546c439" providerId="AD" clId="Web-{8006C5B9-1232-31EC-781E-74F05E5E20FA}" dt="2025-04-06T18:07:02.839" v="127" actId="20577"/>
        <pc:sldMkLst>
          <pc:docMk/>
          <pc:sldMk cId="1683227085" sldId="2147473910"/>
        </pc:sldMkLst>
        <pc:spChg chg="mod">
          <ac:chgData name="Sakshi Gurbani" userId="S::sakshi.gurbani@valtech.com::810f59c6-9f41-445b-b278-e02d6546c439" providerId="AD" clId="Web-{8006C5B9-1232-31EC-781E-74F05E5E20FA}" dt="2025-04-06T16:18:54.306" v="16" actId="20577"/>
          <ac:spMkLst>
            <pc:docMk/>
            <pc:sldMk cId="1683227085" sldId="2147473910"/>
            <ac:spMk id="2" creationId="{F449D33B-09C3-8AE6-37E2-EB51407B882F}"/>
          </ac:spMkLst>
        </pc:spChg>
        <pc:spChg chg="mod">
          <ac:chgData name="Sakshi Gurbani" userId="S::sakshi.gurbani@valtech.com::810f59c6-9f41-445b-b278-e02d6546c439" providerId="AD" clId="Web-{8006C5B9-1232-31EC-781E-74F05E5E20FA}" dt="2025-04-06T18:07:02.839" v="127" actId="20577"/>
          <ac:spMkLst>
            <pc:docMk/>
            <pc:sldMk cId="1683227085" sldId="2147473910"/>
            <ac:spMk id="4" creationId="{2F9D5B97-624E-8A23-AED2-805BB4AEDDC9}"/>
          </ac:spMkLst>
        </pc:spChg>
      </pc:sldChg>
      <pc:sldChg chg="modSp add replId">
        <pc:chgData name="Sakshi Gurbani" userId="S::sakshi.gurbani@valtech.com::810f59c6-9f41-445b-b278-e02d6546c439" providerId="AD" clId="Web-{8006C5B9-1232-31EC-781E-74F05E5E20FA}" dt="2025-04-06T18:30:36.089" v="167" actId="20577"/>
        <pc:sldMkLst>
          <pc:docMk/>
          <pc:sldMk cId="2231774445" sldId="2147473911"/>
        </pc:sldMkLst>
        <pc:spChg chg="mod">
          <ac:chgData name="Sakshi Gurbani" userId="S::sakshi.gurbani@valtech.com::810f59c6-9f41-445b-b278-e02d6546c439" providerId="AD" clId="Web-{8006C5B9-1232-31EC-781E-74F05E5E20FA}" dt="2025-04-06T18:30:36.089" v="167" actId="20577"/>
          <ac:spMkLst>
            <pc:docMk/>
            <pc:sldMk cId="2231774445" sldId="2147473911"/>
            <ac:spMk id="10" creationId="{FE27CECC-7D13-6B77-2DFA-4D10DDBBBC19}"/>
          </ac:spMkLst>
        </pc:spChg>
      </pc:sldChg>
    </pc:docChg>
  </pc:docChgLst>
  <pc:docChgLst>
    <pc:chgData name="Bhavya ileshkumar" userId="S::bhavya.ileshkumar@valtech.com::77484762-ac9b-49e6-8001-05e8b678872c" providerId="AD" clId="Web-{770F137E-19C4-9AA0-271A-7EB5534800E0}"/>
    <pc:docChg chg="addSld modSld sldOrd modSection">
      <pc:chgData name="Bhavya ileshkumar" userId="S::bhavya.ileshkumar@valtech.com::77484762-ac9b-49e6-8001-05e8b678872c" providerId="AD" clId="Web-{770F137E-19C4-9AA0-271A-7EB5534800E0}" dt="2025-04-07T04:28:24.691" v="39" actId="14100"/>
      <pc:docMkLst>
        <pc:docMk/>
      </pc:docMkLst>
      <pc:sldChg chg="modSp">
        <pc:chgData name="Bhavya ileshkumar" userId="S::bhavya.ileshkumar@valtech.com::77484762-ac9b-49e6-8001-05e8b678872c" providerId="AD" clId="Web-{770F137E-19C4-9AA0-271A-7EB5534800E0}" dt="2025-04-07T04:26:46.047" v="25" actId="20577"/>
        <pc:sldMkLst>
          <pc:docMk/>
          <pc:sldMk cId="2891501471" sldId="331"/>
        </pc:sldMkLst>
        <pc:spChg chg="mod">
          <ac:chgData name="Bhavya ileshkumar" userId="S::bhavya.ileshkumar@valtech.com::77484762-ac9b-49e6-8001-05e8b678872c" providerId="AD" clId="Web-{770F137E-19C4-9AA0-271A-7EB5534800E0}" dt="2025-04-07T04:26:46.047" v="25" actId="20577"/>
          <ac:spMkLst>
            <pc:docMk/>
            <pc:sldMk cId="2891501471" sldId="331"/>
            <ac:spMk id="10" creationId="{3E3EFC15-C94E-E468-6120-864BF77A064F}"/>
          </ac:spMkLst>
        </pc:spChg>
      </pc:sldChg>
      <pc:sldChg chg="modSp">
        <pc:chgData name="Bhavya ileshkumar" userId="S::bhavya.ileshkumar@valtech.com::77484762-ac9b-49e6-8001-05e8b678872c" providerId="AD" clId="Web-{770F137E-19C4-9AA0-271A-7EB5534800E0}" dt="2025-04-07T04:25:59.233" v="20" actId="20577"/>
        <pc:sldMkLst>
          <pc:docMk/>
          <pc:sldMk cId="1388190846" sldId="350"/>
        </pc:sldMkLst>
        <pc:spChg chg="mod">
          <ac:chgData name="Bhavya ileshkumar" userId="S::bhavya.ileshkumar@valtech.com::77484762-ac9b-49e6-8001-05e8b678872c" providerId="AD" clId="Web-{770F137E-19C4-9AA0-271A-7EB5534800E0}" dt="2025-04-07T04:25:59.233" v="20" actId="20577"/>
          <ac:spMkLst>
            <pc:docMk/>
            <pc:sldMk cId="1388190846" sldId="350"/>
            <ac:spMk id="5" creationId="{09DE0FCB-65D2-C540-1501-065D579B6FC3}"/>
          </ac:spMkLst>
        </pc:spChg>
      </pc:sldChg>
      <pc:sldChg chg="ord">
        <pc:chgData name="Bhavya ileshkumar" userId="S::bhavya.ileshkumar@valtech.com::77484762-ac9b-49e6-8001-05e8b678872c" providerId="AD" clId="Web-{770F137E-19C4-9AA0-271A-7EB5534800E0}" dt="2025-04-07T04:04:12.416" v="6"/>
        <pc:sldMkLst>
          <pc:docMk/>
          <pc:sldMk cId="1337195739" sldId="2147473889"/>
        </pc:sldMkLst>
      </pc:sldChg>
      <pc:sldChg chg="modSp">
        <pc:chgData name="Bhavya ileshkumar" userId="S::bhavya.ileshkumar@valtech.com::77484762-ac9b-49e6-8001-05e8b678872c" providerId="AD" clId="Web-{770F137E-19C4-9AA0-271A-7EB5534800E0}" dt="2025-04-07T04:27:01.079" v="28" actId="20577"/>
        <pc:sldMkLst>
          <pc:docMk/>
          <pc:sldMk cId="2231774445" sldId="2147473911"/>
        </pc:sldMkLst>
        <pc:spChg chg="mod">
          <ac:chgData name="Bhavya ileshkumar" userId="S::bhavya.ileshkumar@valtech.com::77484762-ac9b-49e6-8001-05e8b678872c" providerId="AD" clId="Web-{770F137E-19C4-9AA0-271A-7EB5534800E0}" dt="2025-04-07T04:27:01.079" v="28" actId="20577"/>
          <ac:spMkLst>
            <pc:docMk/>
            <pc:sldMk cId="2231774445" sldId="2147473911"/>
            <ac:spMk id="10" creationId="{FE27CECC-7D13-6B77-2DFA-4D10DDBBBC19}"/>
          </ac:spMkLst>
        </pc:spChg>
      </pc:sldChg>
      <pc:sldChg chg="addSp delSp modSp new">
        <pc:chgData name="Bhavya ileshkumar" userId="S::bhavya.ileshkumar@valtech.com::77484762-ac9b-49e6-8001-05e8b678872c" providerId="AD" clId="Web-{770F137E-19C4-9AA0-271A-7EB5534800E0}" dt="2025-04-07T04:28:24.691" v="39" actId="14100"/>
        <pc:sldMkLst>
          <pc:docMk/>
          <pc:sldMk cId="2876320984" sldId="2147473912"/>
        </pc:sldMkLst>
        <pc:spChg chg="del mod">
          <ac:chgData name="Bhavya ileshkumar" userId="S::bhavya.ileshkumar@valtech.com::77484762-ac9b-49e6-8001-05e8b678872c" providerId="AD" clId="Web-{770F137E-19C4-9AA0-271A-7EB5534800E0}" dt="2025-04-07T04:28:00.034" v="36"/>
          <ac:spMkLst>
            <pc:docMk/>
            <pc:sldMk cId="2876320984" sldId="2147473912"/>
            <ac:spMk id="5" creationId="{E9369630-58ED-16F7-D645-FD72C3502E89}"/>
          </ac:spMkLst>
        </pc:spChg>
        <pc:picChg chg="add del mod">
          <ac:chgData name="Bhavya ileshkumar" userId="S::bhavya.ileshkumar@valtech.com::77484762-ac9b-49e6-8001-05e8b678872c" providerId="AD" clId="Web-{770F137E-19C4-9AA0-271A-7EB5534800E0}" dt="2025-04-07T04:27:43.002" v="33"/>
          <ac:picMkLst>
            <pc:docMk/>
            <pc:sldMk cId="2876320984" sldId="2147473912"/>
            <ac:picMk id="7" creationId="{7FE20277-59FB-478A-22F1-4825E8E4B815}"/>
          </ac:picMkLst>
        </pc:picChg>
        <pc:picChg chg="add mod">
          <ac:chgData name="Bhavya ileshkumar" userId="S::bhavya.ileshkumar@valtech.com::77484762-ac9b-49e6-8001-05e8b678872c" providerId="AD" clId="Web-{770F137E-19C4-9AA0-271A-7EB5534800E0}" dt="2025-04-07T04:28:24.691" v="39" actId="14100"/>
          <ac:picMkLst>
            <pc:docMk/>
            <pc:sldMk cId="2876320984" sldId="2147473912"/>
            <ac:picMk id="8" creationId="{450B9621-7745-92D4-D472-8ED12A8AC3F5}"/>
          </ac:picMkLst>
        </pc:picChg>
      </pc:sldChg>
    </pc:docChg>
  </pc:docChgLst>
  <pc:docChgLst>
    <pc:chgData name="Aesha Shah" userId="S::aesha.shah@valtech.com::61aad586-ab89-4240-9d06-6433c145ca5c" providerId="AD" clId="Web-{AD0A80DA-8585-B78E-81D9-539918A13D13}"/>
    <pc:docChg chg="addSld delSld modSld sldOrd modSection">
      <pc:chgData name="Aesha Shah" userId="S::aesha.shah@valtech.com::61aad586-ab89-4240-9d06-6433c145ca5c" providerId="AD" clId="Web-{AD0A80DA-8585-B78E-81D9-539918A13D13}" dt="2025-04-07T04:56:06.109" v="342"/>
      <pc:docMkLst>
        <pc:docMk/>
      </pc:docMkLst>
      <pc:sldChg chg="del">
        <pc:chgData name="Aesha Shah" userId="S::aesha.shah@valtech.com::61aad586-ab89-4240-9d06-6433c145ca5c" providerId="AD" clId="Web-{AD0A80DA-8585-B78E-81D9-539918A13D13}" dt="2025-04-07T04:55:47.717" v="322"/>
        <pc:sldMkLst>
          <pc:docMk/>
          <pc:sldMk cId="843008804" sldId="277"/>
        </pc:sldMkLst>
      </pc:sldChg>
      <pc:sldChg chg="del">
        <pc:chgData name="Aesha Shah" userId="S::aesha.shah@valtech.com::61aad586-ab89-4240-9d06-6433c145ca5c" providerId="AD" clId="Web-{AD0A80DA-8585-B78E-81D9-539918A13D13}" dt="2025-04-07T04:55:47.717" v="321"/>
        <pc:sldMkLst>
          <pc:docMk/>
          <pc:sldMk cId="2191197101" sldId="279"/>
        </pc:sldMkLst>
      </pc:sldChg>
      <pc:sldChg chg="del">
        <pc:chgData name="Aesha Shah" userId="S::aesha.shah@valtech.com::61aad586-ab89-4240-9d06-6433c145ca5c" providerId="AD" clId="Web-{AD0A80DA-8585-B78E-81D9-539918A13D13}" dt="2025-04-07T04:55:35.498" v="285"/>
        <pc:sldMkLst>
          <pc:docMk/>
          <pc:sldMk cId="4207103275" sldId="299"/>
        </pc:sldMkLst>
      </pc:sldChg>
      <pc:sldChg chg="delSp modSp ord">
        <pc:chgData name="Aesha Shah" userId="S::aesha.shah@valtech.com::61aad586-ab89-4240-9d06-6433c145ca5c" providerId="AD" clId="Web-{AD0A80DA-8585-B78E-81D9-539918A13D13}" dt="2025-04-07T04:34:13.545" v="284" actId="20577"/>
        <pc:sldMkLst>
          <pc:docMk/>
          <pc:sldMk cId="3184049989" sldId="300"/>
        </pc:sldMkLst>
        <pc:spChg chg="del mod">
          <ac:chgData name="Aesha Shah" userId="S::aesha.shah@valtech.com::61aad586-ab89-4240-9d06-6433c145ca5c" providerId="AD" clId="Web-{AD0A80DA-8585-B78E-81D9-539918A13D13}" dt="2025-04-07T04:33:48.357" v="279"/>
          <ac:spMkLst>
            <pc:docMk/>
            <pc:sldMk cId="3184049989" sldId="300"/>
            <ac:spMk id="2" creationId="{0C7DEDFD-FB56-8E90-6042-042967AA4AA7}"/>
          </ac:spMkLst>
        </pc:spChg>
        <pc:spChg chg="mod">
          <ac:chgData name="Aesha Shah" userId="S::aesha.shah@valtech.com::61aad586-ab89-4240-9d06-6433c145ca5c" providerId="AD" clId="Web-{AD0A80DA-8585-B78E-81D9-539918A13D13}" dt="2025-04-07T04:34:13.545" v="284" actId="20577"/>
          <ac:spMkLst>
            <pc:docMk/>
            <pc:sldMk cId="3184049989" sldId="300"/>
            <ac:spMk id="7" creationId="{AB32F5BF-2D9E-80C5-88D3-635CE94BC8F6}"/>
          </ac:spMkLst>
        </pc:spChg>
      </pc:sldChg>
      <pc:sldChg chg="del">
        <pc:chgData name="Aesha Shah" userId="S::aesha.shah@valtech.com::61aad586-ab89-4240-9d06-6433c145ca5c" providerId="AD" clId="Web-{AD0A80DA-8585-B78E-81D9-539918A13D13}" dt="2025-04-07T04:55:47.764" v="339"/>
        <pc:sldMkLst>
          <pc:docMk/>
          <pc:sldMk cId="3479838040" sldId="301"/>
        </pc:sldMkLst>
      </pc:sldChg>
      <pc:sldChg chg="del">
        <pc:chgData name="Aesha Shah" userId="S::aesha.shah@valtech.com::61aad586-ab89-4240-9d06-6433c145ca5c" providerId="AD" clId="Web-{AD0A80DA-8585-B78E-81D9-539918A13D13}" dt="2025-04-07T04:55:47.764" v="338"/>
        <pc:sldMkLst>
          <pc:docMk/>
          <pc:sldMk cId="1026590436" sldId="302"/>
        </pc:sldMkLst>
      </pc:sldChg>
      <pc:sldChg chg="delSp modSp del ord">
        <pc:chgData name="Aesha Shah" userId="S::aesha.shah@valtech.com::61aad586-ab89-4240-9d06-6433c145ca5c" providerId="AD" clId="Web-{AD0A80DA-8585-B78E-81D9-539918A13D13}" dt="2025-04-07T04:55:47.764" v="340"/>
        <pc:sldMkLst>
          <pc:docMk/>
          <pc:sldMk cId="3738154007" sldId="304"/>
        </pc:sldMkLst>
        <pc:spChg chg="del mod">
          <ac:chgData name="Aesha Shah" userId="S::aesha.shah@valtech.com::61aad586-ab89-4240-9d06-6433c145ca5c" providerId="AD" clId="Web-{AD0A80DA-8585-B78E-81D9-539918A13D13}" dt="2025-04-07T04:33:42.107" v="278"/>
          <ac:spMkLst>
            <pc:docMk/>
            <pc:sldMk cId="3738154007" sldId="304"/>
            <ac:spMk id="2" creationId="{6D2E4863-0EAF-4E06-FA7E-590880BCA032}"/>
          </ac:spMkLst>
        </pc:spChg>
        <pc:spChg chg="mod">
          <ac:chgData name="Aesha Shah" userId="S::aesha.shah@valtech.com::61aad586-ab89-4240-9d06-6433c145ca5c" providerId="AD" clId="Web-{AD0A80DA-8585-B78E-81D9-539918A13D13}" dt="2025-04-07T04:32:25.542" v="257" actId="20577"/>
          <ac:spMkLst>
            <pc:docMk/>
            <pc:sldMk cId="3738154007" sldId="304"/>
            <ac:spMk id="3" creationId="{9A2E35CC-0450-1A78-8571-AD11C6FFC5E4}"/>
          </ac:spMkLst>
        </pc:spChg>
        <pc:spChg chg="mod">
          <ac:chgData name="Aesha Shah" userId="S::aesha.shah@valtech.com::61aad586-ab89-4240-9d06-6433c145ca5c" providerId="AD" clId="Web-{AD0A80DA-8585-B78E-81D9-539918A13D13}" dt="2025-04-07T04:32:29.698" v="258" actId="20577"/>
          <ac:spMkLst>
            <pc:docMk/>
            <pc:sldMk cId="3738154007" sldId="304"/>
            <ac:spMk id="4" creationId="{8D90F246-D38D-A410-6655-431DCE8FDA32}"/>
          </ac:spMkLst>
        </pc:spChg>
        <pc:spChg chg="del">
          <ac:chgData name="Aesha Shah" userId="S::aesha.shah@valtech.com::61aad586-ab89-4240-9d06-6433c145ca5c" providerId="AD" clId="Web-{AD0A80DA-8585-B78E-81D9-539918A13D13}" dt="2025-04-07T04:32:41.714" v="260"/>
          <ac:spMkLst>
            <pc:docMk/>
            <pc:sldMk cId="3738154007" sldId="304"/>
            <ac:spMk id="9" creationId="{269FC78D-7134-3C47-0055-167AEACF910D}"/>
          </ac:spMkLst>
        </pc:spChg>
      </pc:sldChg>
      <pc:sldChg chg="delSp modSp del">
        <pc:chgData name="Aesha Shah" userId="S::aesha.shah@valtech.com::61aad586-ab89-4240-9d06-6433c145ca5c" providerId="AD" clId="Web-{AD0A80DA-8585-B78E-81D9-539918A13D13}" dt="2025-04-07T04:55:47.749" v="336"/>
        <pc:sldMkLst>
          <pc:docMk/>
          <pc:sldMk cId="1887110197" sldId="305"/>
        </pc:sldMkLst>
        <pc:spChg chg="del mod">
          <ac:chgData name="Aesha Shah" userId="S::aesha.shah@valtech.com::61aad586-ab89-4240-9d06-6433c145ca5c" providerId="AD" clId="Web-{AD0A80DA-8585-B78E-81D9-539918A13D13}" dt="2025-04-07T04:33:33.950" v="277"/>
          <ac:spMkLst>
            <pc:docMk/>
            <pc:sldMk cId="1887110197" sldId="305"/>
            <ac:spMk id="3" creationId="{462EB60D-F999-E09C-B3C1-467FCDEC8CF2}"/>
          </ac:spMkLst>
        </pc:spChg>
      </pc:sldChg>
      <pc:sldChg chg="del">
        <pc:chgData name="Aesha Shah" userId="S::aesha.shah@valtech.com::61aad586-ab89-4240-9d06-6433c145ca5c" providerId="AD" clId="Web-{AD0A80DA-8585-B78E-81D9-539918A13D13}" dt="2025-04-07T04:55:47.749" v="335"/>
        <pc:sldMkLst>
          <pc:docMk/>
          <pc:sldMk cId="3625963144" sldId="306"/>
        </pc:sldMkLst>
      </pc:sldChg>
      <pc:sldChg chg="del">
        <pc:chgData name="Aesha Shah" userId="S::aesha.shah@valtech.com::61aad586-ab89-4240-9d06-6433c145ca5c" providerId="AD" clId="Web-{AD0A80DA-8585-B78E-81D9-539918A13D13}" dt="2025-04-07T04:55:47.749" v="334"/>
        <pc:sldMkLst>
          <pc:docMk/>
          <pc:sldMk cId="1101193516" sldId="307"/>
        </pc:sldMkLst>
      </pc:sldChg>
      <pc:sldChg chg="del">
        <pc:chgData name="Aesha Shah" userId="S::aesha.shah@valtech.com::61aad586-ab89-4240-9d06-6433c145ca5c" providerId="AD" clId="Web-{AD0A80DA-8585-B78E-81D9-539918A13D13}" dt="2025-04-07T04:55:47.717" v="326"/>
        <pc:sldMkLst>
          <pc:docMk/>
          <pc:sldMk cId="2346049389" sldId="309"/>
        </pc:sldMkLst>
      </pc:sldChg>
      <pc:sldChg chg="del">
        <pc:chgData name="Aesha Shah" userId="S::aesha.shah@valtech.com::61aad586-ab89-4240-9d06-6433c145ca5c" providerId="AD" clId="Web-{AD0A80DA-8585-B78E-81D9-539918A13D13}" dt="2025-04-07T04:55:47.717" v="325"/>
        <pc:sldMkLst>
          <pc:docMk/>
          <pc:sldMk cId="2718113628" sldId="310"/>
        </pc:sldMkLst>
      </pc:sldChg>
      <pc:sldChg chg="del">
        <pc:chgData name="Aesha Shah" userId="S::aesha.shah@valtech.com::61aad586-ab89-4240-9d06-6433c145ca5c" providerId="AD" clId="Web-{AD0A80DA-8585-B78E-81D9-539918A13D13}" dt="2025-04-07T04:55:47.702" v="318"/>
        <pc:sldMkLst>
          <pc:docMk/>
          <pc:sldMk cId="3422737879" sldId="311"/>
        </pc:sldMkLst>
      </pc:sldChg>
      <pc:sldChg chg="del">
        <pc:chgData name="Aesha Shah" userId="S::aesha.shah@valtech.com::61aad586-ab89-4240-9d06-6433c145ca5c" providerId="AD" clId="Web-{AD0A80DA-8585-B78E-81D9-539918A13D13}" dt="2025-04-07T04:55:47.702" v="317"/>
        <pc:sldMkLst>
          <pc:docMk/>
          <pc:sldMk cId="3228124325" sldId="312"/>
        </pc:sldMkLst>
      </pc:sldChg>
      <pc:sldChg chg="del">
        <pc:chgData name="Aesha Shah" userId="S::aesha.shah@valtech.com::61aad586-ab89-4240-9d06-6433c145ca5c" providerId="AD" clId="Web-{AD0A80DA-8585-B78E-81D9-539918A13D13}" dt="2025-04-07T04:55:47.702" v="316"/>
        <pc:sldMkLst>
          <pc:docMk/>
          <pc:sldMk cId="46963257" sldId="313"/>
        </pc:sldMkLst>
      </pc:sldChg>
      <pc:sldChg chg="del">
        <pc:chgData name="Aesha Shah" userId="S::aesha.shah@valtech.com::61aad586-ab89-4240-9d06-6433c145ca5c" providerId="AD" clId="Web-{AD0A80DA-8585-B78E-81D9-539918A13D13}" dt="2025-04-07T04:55:47.702" v="315"/>
        <pc:sldMkLst>
          <pc:docMk/>
          <pc:sldMk cId="2202408623" sldId="314"/>
        </pc:sldMkLst>
      </pc:sldChg>
      <pc:sldChg chg="del">
        <pc:chgData name="Aesha Shah" userId="S::aesha.shah@valtech.com::61aad586-ab89-4240-9d06-6433c145ca5c" providerId="AD" clId="Web-{AD0A80DA-8585-B78E-81D9-539918A13D13}" dt="2025-04-07T04:55:47.702" v="314"/>
        <pc:sldMkLst>
          <pc:docMk/>
          <pc:sldMk cId="3475669997" sldId="315"/>
        </pc:sldMkLst>
      </pc:sldChg>
      <pc:sldChg chg="del">
        <pc:chgData name="Aesha Shah" userId="S::aesha.shah@valtech.com::61aad586-ab89-4240-9d06-6433c145ca5c" providerId="AD" clId="Web-{AD0A80DA-8585-B78E-81D9-539918A13D13}" dt="2025-04-07T04:55:47.702" v="313"/>
        <pc:sldMkLst>
          <pc:docMk/>
          <pc:sldMk cId="2540145858" sldId="316"/>
        </pc:sldMkLst>
      </pc:sldChg>
      <pc:sldChg chg="del">
        <pc:chgData name="Aesha Shah" userId="S::aesha.shah@valtech.com::61aad586-ab89-4240-9d06-6433c145ca5c" providerId="AD" clId="Web-{AD0A80DA-8585-B78E-81D9-539918A13D13}" dt="2025-04-07T04:55:47.702" v="312"/>
        <pc:sldMkLst>
          <pc:docMk/>
          <pc:sldMk cId="59448259" sldId="317"/>
        </pc:sldMkLst>
      </pc:sldChg>
      <pc:sldChg chg="del">
        <pc:chgData name="Aesha Shah" userId="S::aesha.shah@valtech.com::61aad586-ab89-4240-9d06-6433c145ca5c" providerId="AD" clId="Web-{AD0A80DA-8585-B78E-81D9-539918A13D13}" dt="2025-04-07T04:55:47.686" v="311"/>
        <pc:sldMkLst>
          <pc:docMk/>
          <pc:sldMk cId="4281714746" sldId="318"/>
        </pc:sldMkLst>
      </pc:sldChg>
      <pc:sldChg chg="del">
        <pc:chgData name="Aesha Shah" userId="S::aesha.shah@valtech.com::61aad586-ab89-4240-9d06-6433c145ca5c" providerId="AD" clId="Web-{AD0A80DA-8585-B78E-81D9-539918A13D13}" dt="2025-04-07T04:55:47.670" v="305"/>
        <pc:sldMkLst>
          <pc:docMk/>
          <pc:sldMk cId="3393981300" sldId="319"/>
        </pc:sldMkLst>
      </pc:sldChg>
      <pc:sldChg chg="del">
        <pc:chgData name="Aesha Shah" userId="S::aesha.shah@valtech.com::61aad586-ab89-4240-9d06-6433c145ca5c" providerId="AD" clId="Web-{AD0A80DA-8585-B78E-81D9-539918A13D13}" dt="2025-04-07T04:55:47.670" v="304"/>
        <pc:sldMkLst>
          <pc:docMk/>
          <pc:sldMk cId="903774285" sldId="320"/>
        </pc:sldMkLst>
      </pc:sldChg>
      <pc:sldChg chg="del">
        <pc:chgData name="Aesha Shah" userId="S::aesha.shah@valtech.com::61aad586-ab89-4240-9d06-6433c145ca5c" providerId="AD" clId="Web-{AD0A80DA-8585-B78E-81D9-539918A13D13}" dt="2025-04-07T04:55:47.670" v="303"/>
        <pc:sldMkLst>
          <pc:docMk/>
          <pc:sldMk cId="183004263" sldId="321"/>
        </pc:sldMkLst>
      </pc:sldChg>
      <pc:sldChg chg="del">
        <pc:chgData name="Aesha Shah" userId="S::aesha.shah@valtech.com::61aad586-ab89-4240-9d06-6433c145ca5c" providerId="AD" clId="Web-{AD0A80DA-8585-B78E-81D9-539918A13D13}" dt="2025-04-07T04:55:47.670" v="302"/>
        <pc:sldMkLst>
          <pc:docMk/>
          <pc:sldMk cId="3794629494" sldId="322"/>
        </pc:sldMkLst>
      </pc:sldChg>
      <pc:sldChg chg="del">
        <pc:chgData name="Aesha Shah" userId="S::aesha.shah@valtech.com::61aad586-ab89-4240-9d06-6433c145ca5c" providerId="AD" clId="Web-{AD0A80DA-8585-B78E-81D9-539918A13D13}" dt="2025-04-07T04:55:47.670" v="301"/>
        <pc:sldMkLst>
          <pc:docMk/>
          <pc:sldMk cId="683253240" sldId="323"/>
        </pc:sldMkLst>
      </pc:sldChg>
      <pc:sldChg chg="del">
        <pc:chgData name="Aesha Shah" userId="S::aesha.shah@valtech.com::61aad586-ab89-4240-9d06-6433c145ca5c" providerId="AD" clId="Web-{AD0A80DA-8585-B78E-81D9-539918A13D13}" dt="2025-04-07T04:55:47.717" v="324"/>
        <pc:sldMkLst>
          <pc:docMk/>
          <pc:sldMk cId="418223499" sldId="324"/>
        </pc:sldMkLst>
      </pc:sldChg>
      <pc:sldChg chg="del">
        <pc:chgData name="Aesha Shah" userId="S::aesha.shah@valtech.com::61aad586-ab89-4240-9d06-6433c145ca5c" providerId="AD" clId="Web-{AD0A80DA-8585-B78E-81D9-539918A13D13}" dt="2025-04-07T04:55:47.717" v="323"/>
        <pc:sldMkLst>
          <pc:docMk/>
          <pc:sldMk cId="4196026941" sldId="325"/>
        </pc:sldMkLst>
      </pc:sldChg>
      <pc:sldChg chg="del">
        <pc:chgData name="Aesha Shah" userId="S::aesha.shah@valtech.com::61aad586-ab89-4240-9d06-6433c145ca5c" providerId="AD" clId="Web-{AD0A80DA-8585-B78E-81D9-539918A13D13}" dt="2025-04-07T04:55:47.670" v="300"/>
        <pc:sldMkLst>
          <pc:docMk/>
          <pc:sldMk cId="3299616064" sldId="326"/>
        </pc:sldMkLst>
      </pc:sldChg>
      <pc:sldChg chg="modSp">
        <pc:chgData name="Aesha Shah" userId="S::aesha.shah@valtech.com::61aad586-ab89-4240-9d06-6433c145ca5c" providerId="AD" clId="Web-{AD0A80DA-8585-B78E-81D9-539918A13D13}" dt="2025-04-07T04:31:20.977" v="243" actId="20577"/>
        <pc:sldMkLst>
          <pc:docMk/>
          <pc:sldMk cId="2891501471" sldId="331"/>
        </pc:sldMkLst>
        <pc:spChg chg="mod">
          <ac:chgData name="Aesha Shah" userId="S::aesha.shah@valtech.com::61aad586-ab89-4240-9d06-6433c145ca5c" providerId="AD" clId="Web-{AD0A80DA-8585-B78E-81D9-539918A13D13}" dt="2025-04-07T04:31:20.977" v="243" actId="20577"/>
          <ac:spMkLst>
            <pc:docMk/>
            <pc:sldMk cId="2891501471" sldId="331"/>
            <ac:spMk id="10" creationId="{3E3EFC15-C94E-E468-6120-864BF77A064F}"/>
          </ac:spMkLst>
        </pc:spChg>
      </pc:sldChg>
      <pc:sldChg chg="del">
        <pc:chgData name="Aesha Shah" userId="S::aesha.shah@valtech.com::61aad586-ab89-4240-9d06-6433c145ca5c" providerId="AD" clId="Web-{AD0A80DA-8585-B78E-81D9-539918A13D13}" dt="2025-04-07T04:55:47.686" v="309"/>
        <pc:sldMkLst>
          <pc:docMk/>
          <pc:sldMk cId="2881625314" sldId="335"/>
        </pc:sldMkLst>
      </pc:sldChg>
      <pc:sldChg chg="del">
        <pc:chgData name="Aesha Shah" userId="S::aesha.shah@valtech.com::61aad586-ab89-4240-9d06-6433c145ca5c" providerId="AD" clId="Web-{AD0A80DA-8585-B78E-81D9-539918A13D13}" dt="2025-04-07T04:55:47.686" v="308"/>
        <pc:sldMkLst>
          <pc:docMk/>
          <pc:sldMk cId="3229734806" sldId="336"/>
        </pc:sldMkLst>
      </pc:sldChg>
      <pc:sldChg chg="del">
        <pc:chgData name="Aesha Shah" userId="S::aesha.shah@valtech.com::61aad586-ab89-4240-9d06-6433c145ca5c" providerId="AD" clId="Web-{AD0A80DA-8585-B78E-81D9-539918A13D13}" dt="2025-04-07T04:55:47.686" v="307"/>
        <pc:sldMkLst>
          <pc:docMk/>
          <pc:sldMk cId="1420694169" sldId="338"/>
        </pc:sldMkLst>
      </pc:sldChg>
      <pc:sldChg chg="del">
        <pc:chgData name="Aesha Shah" userId="S::aesha.shah@valtech.com::61aad586-ab89-4240-9d06-6433c145ca5c" providerId="AD" clId="Web-{AD0A80DA-8585-B78E-81D9-539918A13D13}" dt="2025-04-07T04:55:47.686" v="306"/>
        <pc:sldMkLst>
          <pc:docMk/>
          <pc:sldMk cId="1581076908" sldId="339"/>
        </pc:sldMkLst>
      </pc:sldChg>
      <pc:sldChg chg="del">
        <pc:chgData name="Aesha Shah" userId="S::aesha.shah@valtech.com::61aad586-ab89-4240-9d06-6433c145ca5c" providerId="AD" clId="Web-{AD0A80DA-8585-B78E-81D9-539918A13D13}" dt="2025-04-07T04:55:47.749" v="337"/>
        <pc:sldMkLst>
          <pc:docMk/>
          <pc:sldMk cId="1287076122" sldId="358"/>
        </pc:sldMkLst>
      </pc:sldChg>
      <pc:sldChg chg="del">
        <pc:chgData name="Aesha Shah" userId="S::aesha.shah@valtech.com::61aad586-ab89-4240-9d06-6433c145ca5c" providerId="AD" clId="Web-{AD0A80DA-8585-B78E-81D9-539918A13D13}" dt="2025-04-07T04:55:47.749" v="331"/>
        <pc:sldMkLst>
          <pc:docMk/>
          <pc:sldMk cId="3219132635" sldId="366"/>
        </pc:sldMkLst>
      </pc:sldChg>
      <pc:sldChg chg="del">
        <pc:chgData name="Aesha Shah" userId="S::aesha.shah@valtech.com::61aad586-ab89-4240-9d06-6433c145ca5c" providerId="AD" clId="Web-{AD0A80DA-8585-B78E-81D9-539918A13D13}" dt="2025-04-07T04:55:47.733" v="328"/>
        <pc:sldMkLst>
          <pc:docMk/>
          <pc:sldMk cId="2273451321" sldId="367"/>
        </pc:sldMkLst>
      </pc:sldChg>
      <pc:sldChg chg="del">
        <pc:chgData name="Aesha Shah" userId="S::aesha.shah@valtech.com::61aad586-ab89-4240-9d06-6433c145ca5c" providerId="AD" clId="Web-{AD0A80DA-8585-B78E-81D9-539918A13D13}" dt="2025-04-07T04:55:47.733" v="327"/>
        <pc:sldMkLst>
          <pc:docMk/>
          <pc:sldMk cId="3538966640" sldId="368"/>
        </pc:sldMkLst>
      </pc:sldChg>
      <pc:sldChg chg="del">
        <pc:chgData name="Aesha Shah" userId="S::aesha.shah@valtech.com::61aad586-ab89-4240-9d06-6433c145ca5c" providerId="AD" clId="Web-{AD0A80DA-8585-B78E-81D9-539918A13D13}" dt="2025-04-07T04:55:47.749" v="333"/>
        <pc:sldMkLst>
          <pc:docMk/>
          <pc:sldMk cId="965773098" sldId="2147473827"/>
        </pc:sldMkLst>
      </pc:sldChg>
      <pc:sldChg chg="del">
        <pc:chgData name="Aesha Shah" userId="S::aesha.shah@valtech.com::61aad586-ab89-4240-9d06-6433c145ca5c" providerId="AD" clId="Web-{AD0A80DA-8585-B78E-81D9-539918A13D13}" dt="2025-04-07T04:55:47.717" v="320"/>
        <pc:sldMkLst>
          <pc:docMk/>
          <pc:sldMk cId="3486479479" sldId="2147473834"/>
        </pc:sldMkLst>
      </pc:sldChg>
      <pc:sldChg chg="del">
        <pc:chgData name="Aesha Shah" userId="S::aesha.shah@valtech.com::61aad586-ab89-4240-9d06-6433c145ca5c" providerId="AD" clId="Web-{AD0A80DA-8585-B78E-81D9-539918A13D13}" dt="2025-04-07T04:55:47.717" v="319"/>
        <pc:sldMkLst>
          <pc:docMk/>
          <pc:sldMk cId="105393599" sldId="2147473835"/>
        </pc:sldMkLst>
      </pc:sldChg>
      <pc:sldChg chg="del">
        <pc:chgData name="Aesha Shah" userId="S::aesha.shah@valtech.com::61aad586-ab89-4240-9d06-6433c145ca5c" providerId="AD" clId="Web-{AD0A80DA-8585-B78E-81D9-539918A13D13}" dt="2025-04-07T04:55:47.655" v="298"/>
        <pc:sldMkLst>
          <pc:docMk/>
          <pc:sldMk cId="468274907" sldId="2147473840"/>
        </pc:sldMkLst>
      </pc:sldChg>
      <pc:sldChg chg="del">
        <pc:chgData name="Aesha Shah" userId="S::aesha.shah@valtech.com::61aad586-ab89-4240-9d06-6433c145ca5c" providerId="AD" clId="Web-{AD0A80DA-8585-B78E-81D9-539918A13D13}" dt="2025-04-07T04:55:47.655" v="297"/>
        <pc:sldMkLst>
          <pc:docMk/>
          <pc:sldMk cId="2073678533" sldId="2147473841"/>
        </pc:sldMkLst>
      </pc:sldChg>
      <pc:sldChg chg="del">
        <pc:chgData name="Aesha Shah" userId="S::aesha.shah@valtech.com::61aad586-ab89-4240-9d06-6433c145ca5c" providerId="AD" clId="Web-{AD0A80DA-8585-B78E-81D9-539918A13D13}" dt="2025-04-07T04:55:47.655" v="296"/>
        <pc:sldMkLst>
          <pc:docMk/>
          <pc:sldMk cId="1040402680" sldId="2147473842"/>
        </pc:sldMkLst>
      </pc:sldChg>
      <pc:sldChg chg="del">
        <pc:chgData name="Aesha Shah" userId="S::aesha.shah@valtech.com::61aad586-ab89-4240-9d06-6433c145ca5c" providerId="AD" clId="Web-{AD0A80DA-8585-B78E-81D9-539918A13D13}" dt="2025-04-07T04:55:47.655" v="299"/>
        <pc:sldMkLst>
          <pc:docMk/>
          <pc:sldMk cId="944943948" sldId="2147473843"/>
        </pc:sldMkLst>
      </pc:sldChg>
      <pc:sldChg chg="del">
        <pc:chgData name="Aesha Shah" userId="S::aesha.shah@valtech.com::61aad586-ab89-4240-9d06-6433c145ca5c" providerId="AD" clId="Web-{AD0A80DA-8585-B78E-81D9-539918A13D13}" dt="2025-04-07T04:55:47.655" v="295"/>
        <pc:sldMkLst>
          <pc:docMk/>
          <pc:sldMk cId="294987632" sldId="2147473888"/>
        </pc:sldMkLst>
      </pc:sldChg>
      <pc:sldChg chg="del">
        <pc:chgData name="Aesha Shah" userId="S::aesha.shah@valtech.com::61aad586-ab89-4240-9d06-6433c145ca5c" providerId="AD" clId="Web-{AD0A80DA-8585-B78E-81D9-539918A13D13}" dt="2025-04-07T04:55:47.764" v="341"/>
        <pc:sldMkLst>
          <pc:docMk/>
          <pc:sldMk cId="1872948729" sldId="2147473890"/>
        </pc:sldMkLst>
      </pc:sldChg>
      <pc:sldChg chg="del">
        <pc:chgData name="Aesha Shah" userId="S::aesha.shah@valtech.com::61aad586-ab89-4240-9d06-6433c145ca5c" providerId="AD" clId="Web-{AD0A80DA-8585-B78E-81D9-539918A13D13}" dt="2025-04-07T04:55:47.733" v="330"/>
        <pc:sldMkLst>
          <pc:docMk/>
          <pc:sldMk cId="1090754829" sldId="2147473892"/>
        </pc:sldMkLst>
      </pc:sldChg>
      <pc:sldChg chg="del">
        <pc:chgData name="Aesha Shah" userId="S::aesha.shah@valtech.com::61aad586-ab89-4240-9d06-6433c145ca5c" providerId="AD" clId="Web-{AD0A80DA-8585-B78E-81D9-539918A13D13}" dt="2025-04-07T04:55:47.733" v="329"/>
        <pc:sldMkLst>
          <pc:docMk/>
          <pc:sldMk cId="638106804" sldId="2147473893"/>
        </pc:sldMkLst>
      </pc:sldChg>
      <pc:sldChg chg="del">
        <pc:chgData name="Aesha Shah" userId="S::aesha.shah@valtech.com::61aad586-ab89-4240-9d06-6433c145ca5c" providerId="AD" clId="Web-{AD0A80DA-8585-B78E-81D9-539918A13D13}" dt="2025-04-07T04:55:47.749" v="332"/>
        <pc:sldMkLst>
          <pc:docMk/>
          <pc:sldMk cId="3723098845" sldId="2147473894"/>
        </pc:sldMkLst>
      </pc:sldChg>
      <pc:sldChg chg="del ord">
        <pc:chgData name="Aesha Shah" userId="S::aesha.shah@valtech.com::61aad586-ab89-4240-9d06-6433c145ca5c" providerId="AD" clId="Web-{AD0A80DA-8585-B78E-81D9-539918A13D13}" dt="2025-04-07T04:55:47.686" v="310"/>
        <pc:sldMkLst>
          <pc:docMk/>
          <pc:sldMk cId="3186232908" sldId="2147473895"/>
        </pc:sldMkLst>
      </pc:sldChg>
      <pc:sldChg chg="del">
        <pc:chgData name="Aesha Shah" userId="S::aesha.shah@valtech.com::61aad586-ab89-4240-9d06-6433c145ca5c" providerId="AD" clId="Web-{AD0A80DA-8585-B78E-81D9-539918A13D13}" dt="2025-04-07T04:55:46.139" v="286"/>
        <pc:sldMkLst>
          <pc:docMk/>
          <pc:sldMk cId="2511803675" sldId="2147473896"/>
        </pc:sldMkLst>
      </pc:sldChg>
      <pc:sldChg chg="del">
        <pc:chgData name="Aesha Shah" userId="S::aesha.shah@valtech.com::61aad586-ab89-4240-9d06-6433c145ca5c" providerId="AD" clId="Web-{AD0A80DA-8585-B78E-81D9-539918A13D13}" dt="2025-04-07T04:55:47.639" v="293"/>
        <pc:sldMkLst>
          <pc:docMk/>
          <pc:sldMk cId="2765756210" sldId="2147473899"/>
        </pc:sldMkLst>
      </pc:sldChg>
      <pc:sldChg chg="del">
        <pc:chgData name="Aesha Shah" userId="S::aesha.shah@valtech.com::61aad586-ab89-4240-9d06-6433c145ca5c" providerId="AD" clId="Web-{AD0A80DA-8585-B78E-81D9-539918A13D13}" dt="2025-04-07T04:55:47.483" v="292"/>
        <pc:sldMkLst>
          <pc:docMk/>
          <pc:sldMk cId="563510385" sldId="2147473900"/>
        </pc:sldMkLst>
      </pc:sldChg>
      <pc:sldChg chg="del">
        <pc:chgData name="Aesha Shah" userId="S::aesha.shah@valtech.com::61aad586-ab89-4240-9d06-6433c145ca5c" providerId="AD" clId="Web-{AD0A80DA-8585-B78E-81D9-539918A13D13}" dt="2025-04-07T04:55:47.264" v="291"/>
        <pc:sldMkLst>
          <pc:docMk/>
          <pc:sldMk cId="4134856252" sldId="2147473901"/>
        </pc:sldMkLst>
      </pc:sldChg>
      <pc:sldChg chg="del">
        <pc:chgData name="Aesha Shah" userId="S::aesha.shah@valtech.com::61aad586-ab89-4240-9d06-6433c145ca5c" providerId="AD" clId="Web-{AD0A80DA-8585-B78E-81D9-539918A13D13}" dt="2025-04-07T04:55:47.077" v="290"/>
        <pc:sldMkLst>
          <pc:docMk/>
          <pc:sldMk cId="1537819649" sldId="2147473902"/>
        </pc:sldMkLst>
      </pc:sldChg>
      <pc:sldChg chg="del">
        <pc:chgData name="Aesha Shah" userId="S::aesha.shah@valtech.com::61aad586-ab89-4240-9d06-6433c145ca5c" providerId="AD" clId="Web-{AD0A80DA-8585-B78E-81D9-539918A13D13}" dt="2025-04-07T04:55:46.858" v="289"/>
        <pc:sldMkLst>
          <pc:docMk/>
          <pc:sldMk cId="1431832418" sldId="2147473903"/>
        </pc:sldMkLst>
      </pc:sldChg>
      <pc:sldChg chg="del">
        <pc:chgData name="Aesha Shah" userId="S::aesha.shah@valtech.com::61aad586-ab89-4240-9d06-6433c145ca5c" providerId="AD" clId="Web-{AD0A80DA-8585-B78E-81D9-539918A13D13}" dt="2025-04-07T04:55:46.670" v="288"/>
        <pc:sldMkLst>
          <pc:docMk/>
          <pc:sldMk cId="3562807590" sldId="2147473904"/>
        </pc:sldMkLst>
      </pc:sldChg>
      <pc:sldChg chg="del">
        <pc:chgData name="Aesha Shah" userId="S::aesha.shah@valtech.com::61aad586-ab89-4240-9d06-6433c145ca5c" providerId="AD" clId="Web-{AD0A80DA-8585-B78E-81D9-539918A13D13}" dt="2025-04-07T04:55:46.405" v="287"/>
        <pc:sldMkLst>
          <pc:docMk/>
          <pc:sldMk cId="65365956" sldId="2147473905"/>
        </pc:sldMkLst>
      </pc:sldChg>
      <pc:sldChg chg="del">
        <pc:chgData name="Aesha Shah" userId="S::aesha.shah@valtech.com::61aad586-ab89-4240-9d06-6433c145ca5c" providerId="AD" clId="Web-{AD0A80DA-8585-B78E-81D9-539918A13D13}" dt="2025-04-07T04:55:47.655" v="294"/>
        <pc:sldMkLst>
          <pc:docMk/>
          <pc:sldMk cId="2290121693" sldId="2147473908"/>
        </pc:sldMkLst>
      </pc:sldChg>
      <pc:sldChg chg="modSp">
        <pc:chgData name="Aesha Shah" userId="S::aesha.shah@valtech.com::61aad586-ab89-4240-9d06-6433c145ca5c" providerId="AD" clId="Web-{AD0A80DA-8585-B78E-81D9-539918A13D13}" dt="2025-04-07T04:26:12.075" v="1" actId="20577"/>
        <pc:sldMkLst>
          <pc:docMk/>
          <pc:sldMk cId="1683227085" sldId="2147473910"/>
        </pc:sldMkLst>
        <pc:spChg chg="mod">
          <ac:chgData name="Aesha Shah" userId="S::aesha.shah@valtech.com::61aad586-ab89-4240-9d06-6433c145ca5c" providerId="AD" clId="Web-{AD0A80DA-8585-B78E-81D9-539918A13D13}" dt="2025-04-07T04:26:12.075" v="1" actId="20577"/>
          <ac:spMkLst>
            <pc:docMk/>
            <pc:sldMk cId="1683227085" sldId="2147473910"/>
            <ac:spMk id="2" creationId="{F449D33B-09C3-8AE6-37E2-EB51407B882F}"/>
          </ac:spMkLst>
        </pc:spChg>
      </pc:sldChg>
      <pc:sldChg chg="add replId">
        <pc:chgData name="Aesha Shah" userId="S::aesha.shah@valtech.com::61aad586-ab89-4240-9d06-6433c145ca5c" providerId="AD" clId="Web-{AD0A80DA-8585-B78E-81D9-539918A13D13}" dt="2025-04-07T04:56:06.109" v="342"/>
        <pc:sldMkLst>
          <pc:docMk/>
          <pc:sldMk cId="912939696" sldId="214747391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E3B7FB-198C-BF41-992E-F740BF5498D9}" type="datetimeFigureOut">
              <a:rPr lang="en-US" smtClean="0"/>
              <a:t>4/6/2025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B6E86E-E54B-674A-B973-564E1B47ED0C}" type="slidenum">
              <a:rPr lang="en-US" smtClean="0"/>
              <a:t>‹#›</a:t>
            </a:fld>
            <a:endParaRPr lang="en-US"/>
          </a:p>
        </p:txBody>
      </p:sp>
    </p:spTree>
    <p:extLst>
      <p:ext uri="{BB962C8B-B14F-4D97-AF65-F5344CB8AC3E}">
        <p14:creationId xmlns:p14="http://schemas.microsoft.com/office/powerpoint/2010/main" val="73720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valtech.com/"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valtech.com/"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3.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33.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33.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Master" Target="../slideMasters/slideMaster1.xml"/><Relationship Id="rId5" Type="http://schemas.microsoft.com/office/2007/relationships/hdphoto" Target="../media/hdphoto4.wdp"/><Relationship Id="rId4" Type="http://schemas.openxmlformats.org/officeDocument/2006/relationships/image" Target="../media/image33.png"/></Relationships>
</file>

<file path=ppt/slideLayouts/_rels/slideLayout5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hyperlink" Target="https://www.youtube.com/@valtechmobility623" TargetMode="External"/><Relationship Id="rId3" Type="http://schemas.openxmlformats.org/officeDocument/2006/relationships/image" Target="../media/image4.svg"/><Relationship Id="rId7" Type="http://schemas.openxmlformats.org/officeDocument/2006/relationships/hyperlink" Target="https://www.instagram.com/valtech_mobility/" TargetMode="External"/><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hyperlink" Target="https://www.linkedin.com/company/valtech-mobility-gmbh/" TargetMode="External"/><Relationship Id="rId5" Type="http://schemas.openxmlformats.org/officeDocument/2006/relationships/hyperlink" Target="https://valtech-mobility.com/" TargetMode="External"/><Relationship Id="rId4" Type="http://schemas.openxmlformats.org/officeDocument/2006/relationships/hyperlink" Target="https://www.valtech-mobility.com/"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 Text Only">
    <p:spTree>
      <p:nvGrpSpPr>
        <p:cNvPr id="1" name=""/>
        <p:cNvGrpSpPr/>
        <p:nvPr/>
      </p:nvGrpSpPr>
      <p:grpSpPr>
        <a:xfrm>
          <a:off x="0" y="0"/>
          <a:ext cx="0" cy="0"/>
          <a:chOff x="0" y="0"/>
          <a:chExt cx="0" cy="0"/>
        </a:xfrm>
      </p:grpSpPr>
      <p:pic>
        <p:nvPicPr>
          <p:cNvPr id="11" name="Picture 10">
            <a:hlinkClick r:id="rId2"/>
            <a:extLst>
              <a:ext uri="{FF2B5EF4-FFF2-40B4-BE49-F238E27FC236}">
                <a16:creationId xmlns:a16="http://schemas.microsoft.com/office/drawing/2014/main" id="{99D1AAD6-BBA8-B809-C30F-A5506EB3DD26}"/>
              </a:ext>
            </a:extLst>
          </p:cNvPr>
          <p:cNvPicPr>
            <a:picLocks noChangeAspect="1"/>
          </p:cNvPicPr>
          <p:nvPr userDrawn="1"/>
        </p:nvPicPr>
        <p:blipFill>
          <a:blip r:embed="rId3"/>
          <a:srcRect/>
          <a:stretch/>
        </p:blipFill>
        <p:spPr>
          <a:xfrm>
            <a:off x="-24680" y="6184106"/>
            <a:ext cx="2209800" cy="736599"/>
          </a:xfrm>
          <a:prstGeom prst="rect">
            <a:avLst/>
          </a:prstGeom>
        </p:spPr>
      </p:pic>
      <p:sp>
        <p:nvSpPr>
          <p:cNvPr id="10" name="Slide Number Placeholder 9">
            <a:extLst>
              <a:ext uri="{FF2B5EF4-FFF2-40B4-BE49-F238E27FC236}">
                <a16:creationId xmlns:a16="http://schemas.microsoft.com/office/drawing/2014/main" id="{EDF3F075-BE47-6284-DE43-90BC039E6D89}"/>
              </a:ext>
            </a:extLst>
          </p:cNvPr>
          <p:cNvSpPr>
            <a:spLocks noGrp="1"/>
          </p:cNvSpPr>
          <p:nvPr>
            <p:ph type="sldNum" sz="quarter" idx="4"/>
          </p:nvPr>
        </p:nvSpPr>
        <p:spPr>
          <a:xfrm>
            <a:off x="11771313" y="6501966"/>
            <a:ext cx="228600" cy="187325"/>
          </a:xfrm>
          <a:prstGeom prst="rect">
            <a:avLst/>
          </a:prstGeom>
        </p:spPr>
        <p:txBody>
          <a:bodyPr vert="horz" lIns="0" tIns="0" rIns="0" bIns="0" rtlCol="0" anchor="t"/>
          <a:lstStyle>
            <a:lvl1pPr algn="r">
              <a:defRPr sz="800" b="0" i="0">
                <a:solidFill>
                  <a:schemeClr val="tx1"/>
                </a:solidFill>
                <a:latin typeface="Sons" panose="020B0503030202060203" pitchFamily="34" charset="77"/>
              </a:defRPr>
            </a:lvl1pPr>
          </a:lstStyle>
          <a:p>
            <a:fld id="{2B04EA93-A776-6D43-B8D6-1BAA8FF56A4E}" type="slidenum">
              <a:rPr lang="en-US" smtClean="0"/>
              <a:pPr/>
              <a:t>‹#›</a:t>
            </a:fld>
            <a:endParaRPr lang="en-US"/>
          </a:p>
        </p:txBody>
      </p:sp>
      <p:sp>
        <p:nvSpPr>
          <p:cNvPr id="2" name="Title 1">
            <a:extLst>
              <a:ext uri="{FF2B5EF4-FFF2-40B4-BE49-F238E27FC236}">
                <a16:creationId xmlns:a16="http://schemas.microsoft.com/office/drawing/2014/main" id="{928F68DB-1F23-8F33-6ECA-B5F0B5B137E0}"/>
              </a:ext>
            </a:extLst>
          </p:cNvPr>
          <p:cNvSpPr>
            <a:spLocks noGrp="1"/>
          </p:cNvSpPr>
          <p:nvPr>
            <p:ph type="ctrTitle" hasCustomPrompt="1"/>
          </p:nvPr>
        </p:nvSpPr>
        <p:spPr>
          <a:xfrm>
            <a:off x="152400" y="77787"/>
            <a:ext cx="8809038" cy="2703513"/>
          </a:xfrm>
          <a:prstGeom prst="rect">
            <a:avLst/>
          </a:prstGeom>
        </p:spPr>
        <p:txBody>
          <a:bodyPr lIns="0" tIns="0" rIns="0" bIns="0" anchor="t">
            <a:noAutofit/>
          </a:bodyPr>
          <a:lstStyle>
            <a:lvl1pPr algn="l">
              <a:lnSpc>
                <a:spcPct val="100179"/>
              </a:lnSpc>
              <a:spcBef>
                <a:spcPts val="0"/>
              </a:spcBef>
              <a:spcAft>
                <a:spcPts val="0"/>
              </a:spcAft>
              <a:defRPr sz="6000" b="0" i="0" spc="-20">
                <a:solidFill>
                  <a:schemeClr val="tx1"/>
                </a:solidFill>
                <a:latin typeface="Valtech Neue Light" pitchFamily="2" charset="0"/>
              </a:defRPr>
            </a:lvl1pPr>
          </a:lstStyle>
          <a:p>
            <a:r>
              <a:rPr lang="en-US"/>
              <a:t>Presentation Title </a:t>
            </a:r>
            <a:br>
              <a:rPr lang="en-US"/>
            </a:br>
            <a:r>
              <a:rPr lang="en-US"/>
              <a:t>Goes Here</a:t>
            </a:r>
          </a:p>
        </p:txBody>
      </p:sp>
      <p:sp>
        <p:nvSpPr>
          <p:cNvPr id="5" name="Text Placeholder 4">
            <a:extLst>
              <a:ext uri="{FF2B5EF4-FFF2-40B4-BE49-F238E27FC236}">
                <a16:creationId xmlns:a16="http://schemas.microsoft.com/office/drawing/2014/main" id="{EF403B4A-A4F6-3C9D-2116-DD985E934D9A}"/>
              </a:ext>
            </a:extLst>
          </p:cNvPr>
          <p:cNvSpPr>
            <a:spLocks noGrp="1"/>
          </p:cNvSpPr>
          <p:nvPr>
            <p:ph type="body" sz="quarter" idx="11" hasCustomPrompt="1"/>
          </p:nvPr>
        </p:nvSpPr>
        <p:spPr>
          <a:xfrm>
            <a:off x="190500" y="3859213"/>
            <a:ext cx="5734050" cy="1941513"/>
          </a:xfrm>
        </p:spPr>
        <p:txBody>
          <a:bodyPr numCol="2" spcCol="365760"/>
          <a:lstStyle>
            <a:lvl1pPr>
              <a:lnSpc>
                <a:spcPct val="75000"/>
              </a:lnSpc>
              <a:spcBef>
                <a:spcPts val="800"/>
              </a:spcBef>
              <a:defRPr sz="1400"/>
            </a:lvl1pPr>
          </a:lstStyle>
          <a:p>
            <a:pPr lvl="0"/>
            <a:r>
              <a:rPr lang="en-US"/>
              <a:t>Presenter Name</a:t>
            </a:r>
          </a:p>
          <a:p>
            <a:pPr lvl="0"/>
            <a:r>
              <a:rPr lang="en-US"/>
              <a:t>Presenter Title</a:t>
            </a:r>
          </a:p>
          <a:p>
            <a:pPr lvl="0"/>
            <a:endParaRPr lang="en-US"/>
          </a:p>
          <a:p>
            <a:pPr lvl="0"/>
            <a:r>
              <a:rPr lang="en-US"/>
              <a:t>Presenter Name</a:t>
            </a:r>
          </a:p>
          <a:p>
            <a:pPr lvl="0"/>
            <a:r>
              <a:rPr lang="en-US"/>
              <a:t>Presenter Title</a:t>
            </a:r>
          </a:p>
          <a:p>
            <a:pPr lvl="0"/>
            <a:endParaRPr lang="en-US"/>
          </a:p>
          <a:p>
            <a:pPr lvl="0"/>
            <a:endParaRPr lang="en-US"/>
          </a:p>
          <a:p>
            <a:pPr lvl="0"/>
            <a:r>
              <a:rPr lang="en-US"/>
              <a:t>Presenter Name</a:t>
            </a:r>
          </a:p>
          <a:p>
            <a:pPr lvl="0"/>
            <a:r>
              <a:rPr lang="en-US"/>
              <a:t>Presenter Title</a:t>
            </a:r>
          </a:p>
          <a:p>
            <a:pPr lvl="0"/>
            <a:endParaRPr lang="en-US"/>
          </a:p>
          <a:p>
            <a:pPr lvl="0"/>
            <a:r>
              <a:rPr lang="en-US"/>
              <a:t>Presenter Name</a:t>
            </a:r>
          </a:p>
          <a:p>
            <a:pPr lvl="0"/>
            <a:r>
              <a:rPr lang="en-US"/>
              <a:t>Presenter Title</a:t>
            </a:r>
          </a:p>
          <a:p>
            <a:pPr lvl="0"/>
            <a:endParaRPr lang="en-US"/>
          </a:p>
        </p:txBody>
      </p:sp>
      <p:sp>
        <p:nvSpPr>
          <p:cNvPr id="12" name="Footer Placeholder 4">
            <a:extLst>
              <a:ext uri="{FF2B5EF4-FFF2-40B4-BE49-F238E27FC236}">
                <a16:creationId xmlns:a16="http://schemas.microsoft.com/office/drawing/2014/main" id="{91B8AB9F-ED22-C25A-D994-BFA7FF19AA98}"/>
              </a:ext>
            </a:extLst>
          </p:cNvPr>
          <p:cNvSpPr>
            <a:spLocks noGrp="1"/>
          </p:cNvSpPr>
          <p:nvPr>
            <p:ph type="ftr" sz="quarter" idx="3"/>
          </p:nvPr>
        </p:nvSpPr>
        <p:spPr>
          <a:xfrm>
            <a:off x="2209800" y="6477000"/>
            <a:ext cx="1685925" cy="150813"/>
          </a:xfrm>
          <a:prstGeom prst="rect">
            <a:avLst/>
          </a:prstGeom>
        </p:spPr>
        <p:txBody>
          <a:bodyPr wrap="none" lIns="0" tIns="0" rIns="0" bIns="0" anchor="ctr" anchorCtr="0"/>
          <a:lstStyle>
            <a:lvl1pPr algn="l">
              <a:defRPr sz="800" b="0" i="0">
                <a:solidFill>
                  <a:schemeClr val="tx1"/>
                </a:solidFill>
                <a:latin typeface="Sons" panose="020B0503030202060203" pitchFamily="34" charset="77"/>
              </a:defRPr>
            </a:lvl1pPr>
          </a:lstStyle>
          <a:p>
            <a:r>
              <a:rPr lang="en-US"/>
              <a:t>Add client via Header &amp; Footer tool</a:t>
            </a:r>
          </a:p>
        </p:txBody>
      </p:sp>
      <p:sp>
        <p:nvSpPr>
          <p:cNvPr id="8" name="Date Placeholder 3">
            <a:extLst>
              <a:ext uri="{FF2B5EF4-FFF2-40B4-BE49-F238E27FC236}">
                <a16:creationId xmlns:a16="http://schemas.microsoft.com/office/drawing/2014/main" id="{04ADB132-264F-4AA2-1863-A5369154CB86}"/>
              </a:ext>
            </a:extLst>
          </p:cNvPr>
          <p:cNvSpPr>
            <a:spLocks noGrp="1"/>
          </p:cNvSpPr>
          <p:nvPr>
            <p:ph type="dt" sz="half" idx="2"/>
          </p:nvPr>
        </p:nvSpPr>
        <p:spPr>
          <a:xfrm>
            <a:off x="9304658" y="6500019"/>
            <a:ext cx="1660525" cy="150813"/>
          </a:xfrm>
          <a:prstGeom prst="rect">
            <a:avLst/>
          </a:prstGeom>
        </p:spPr>
        <p:txBody>
          <a:bodyPr vert="horz" lIns="0" tIns="0" rIns="0" bIns="0" rtlCol="0" anchor="t" anchorCtr="0"/>
          <a:lstStyle>
            <a:lvl1pPr algn="l">
              <a:defRPr sz="800" b="0" i="0">
                <a:solidFill>
                  <a:schemeClr val="tx1"/>
                </a:solidFill>
                <a:latin typeface="Sons" panose="020B0503030202060203" pitchFamily="34" charset="77"/>
              </a:defRPr>
            </a:lvl1pPr>
          </a:lstStyle>
          <a:p>
            <a:fld id="{D7FDF5D9-B7A5-6A43-B748-29E2058BDD91}" type="datetime4">
              <a:rPr lang="en-US" smtClean="0"/>
              <a:t>April 6, 2025</a:t>
            </a:fld>
            <a:endParaRPr lang="en-US"/>
          </a:p>
        </p:txBody>
      </p:sp>
    </p:spTree>
    <p:extLst>
      <p:ext uri="{BB962C8B-B14F-4D97-AF65-F5344CB8AC3E}">
        <p14:creationId xmlns:p14="http://schemas.microsoft.com/office/powerpoint/2010/main" val="35265736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About">
    <p:bg>
      <p:bgPr>
        <a:solidFill>
          <a:srgbClr val="93FFF4"/>
        </a:solidFill>
        <a:effectLst/>
      </p:bgPr>
    </p:bg>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4FC2F84D-1A25-FC95-D534-7BB0A06666EE}"/>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a:t>
            </a:fld>
            <a:endParaRPr lang="en-US"/>
          </a:p>
        </p:txBody>
      </p:sp>
      <p:sp>
        <p:nvSpPr>
          <p:cNvPr id="4" name="Title Placeholder 2">
            <a:extLst>
              <a:ext uri="{FF2B5EF4-FFF2-40B4-BE49-F238E27FC236}">
                <a16:creationId xmlns:a16="http://schemas.microsoft.com/office/drawing/2014/main" id="{D0C559D6-9561-FC0D-86F8-1CCCFFA16616}"/>
              </a:ext>
            </a:extLst>
          </p:cNvPr>
          <p:cNvSpPr>
            <a:spLocks noGrp="1"/>
          </p:cNvSpPr>
          <p:nvPr>
            <p:ph type="title"/>
          </p:nvPr>
        </p:nvSpPr>
        <p:spPr>
          <a:xfrm>
            <a:off x="4238625" y="194208"/>
            <a:ext cx="2698750" cy="123292"/>
          </a:xfrm>
          <a:prstGeom prst="rect">
            <a:avLst/>
          </a:prstGeom>
        </p:spPr>
        <p:txBody>
          <a:bodyPr vert="horz" lIns="0" tIns="0" rIns="0" bIns="0" rtlCol="0" anchor="b">
            <a:noAutofit/>
          </a:bodyPr>
          <a:lstStyle>
            <a:lvl1pPr>
              <a:defRPr sz="800">
                <a:solidFill>
                  <a:schemeClr val="tx1"/>
                </a:solidFill>
                <a:latin typeface="Sons" panose="020B0503030202060203" pitchFamily="34" charset="77"/>
              </a:defRPr>
            </a:lvl1pPr>
          </a:lstStyle>
          <a:p>
            <a:r>
              <a:rPr lang="en-GB"/>
              <a:t>Click to edit Master title style</a:t>
            </a:r>
            <a:endParaRPr lang="en-US"/>
          </a:p>
        </p:txBody>
      </p:sp>
      <p:sp>
        <p:nvSpPr>
          <p:cNvPr id="3" name="Date Placeholder 3">
            <a:extLst>
              <a:ext uri="{FF2B5EF4-FFF2-40B4-BE49-F238E27FC236}">
                <a16:creationId xmlns:a16="http://schemas.microsoft.com/office/drawing/2014/main" id="{8E88633F-E7B9-715E-62AB-7BB71F00BB1A}"/>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l">
              <a:defRPr sz="800" b="0" i="0">
                <a:solidFill>
                  <a:schemeClr val="tx1"/>
                </a:solidFill>
                <a:latin typeface="Sons" panose="020B0503030202060203" pitchFamily="34" charset="77"/>
              </a:defRPr>
            </a:lvl1pPr>
          </a:lstStyle>
          <a:p>
            <a:fld id="{8644588A-556C-F648-89A6-7008685A8FAE}" type="datetime4">
              <a:rPr lang="en-US" smtClean="0"/>
              <a:t>April 6, 2025</a:t>
            </a:fld>
            <a:endParaRPr lang="en-US"/>
          </a:p>
        </p:txBody>
      </p:sp>
      <p:sp>
        <p:nvSpPr>
          <p:cNvPr id="2" name="Text Placeholder 17">
            <a:extLst>
              <a:ext uri="{FF2B5EF4-FFF2-40B4-BE49-F238E27FC236}">
                <a16:creationId xmlns:a16="http://schemas.microsoft.com/office/drawing/2014/main" id="{ADE9CC35-080B-4671-B2B5-AD3E3FA32927}"/>
              </a:ext>
            </a:extLst>
          </p:cNvPr>
          <p:cNvSpPr>
            <a:spLocks noGrp="1"/>
          </p:cNvSpPr>
          <p:nvPr>
            <p:ph type="body" sz="quarter" idx="13" hasCustomPrompt="1"/>
          </p:nvPr>
        </p:nvSpPr>
        <p:spPr>
          <a:xfrm>
            <a:off x="190500" y="1212850"/>
            <a:ext cx="7772400" cy="4532313"/>
          </a:xfrm>
        </p:spPr>
        <p:txBody>
          <a:bodyPr/>
          <a:lstStyle>
            <a:lvl1pPr>
              <a:lnSpc>
                <a:spcPct val="99464"/>
              </a:lnSpc>
              <a:defRPr sz="4000" spc="-20">
                <a:solidFill>
                  <a:schemeClr val="tx1"/>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Large quote or statement text can go here. It should not fill the entire page, so the text box should not be made larger than this is now.</a:t>
            </a:r>
          </a:p>
        </p:txBody>
      </p:sp>
      <p:sp>
        <p:nvSpPr>
          <p:cNvPr id="7" name="Footer Placeholder 7">
            <a:extLst>
              <a:ext uri="{FF2B5EF4-FFF2-40B4-BE49-F238E27FC236}">
                <a16:creationId xmlns:a16="http://schemas.microsoft.com/office/drawing/2014/main" id="{8C2A76F0-D3B3-E8A7-600F-2CEA2D6C8FA8}"/>
              </a:ext>
            </a:extLst>
          </p:cNvPr>
          <p:cNvSpPr>
            <a:spLocks noGrp="1"/>
          </p:cNvSpPr>
          <p:nvPr>
            <p:ph type="ftr" sz="quarter" idx="3"/>
          </p:nvPr>
        </p:nvSpPr>
        <p:spPr>
          <a:xfrm>
            <a:off x="860425"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Add client via Header &amp; Footer tool</a:t>
            </a:r>
          </a:p>
        </p:txBody>
      </p:sp>
    </p:spTree>
    <p:extLst>
      <p:ext uri="{BB962C8B-B14F-4D97-AF65-F5344CB8AC3E}">
        <p14:creationId xmlns:p14="http://schemas.microsoft.com/office/powerpoint/2010/main" val="3272010816"/>
      </p:ext>
    </p:extLst>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About">
    <p:bg>
      <p:bgPr>
        <a:solidFill>
          <a:srgbClr val="FFF17A"/>
        </a:solidFill>
        <a:effectLst/>
      </p:bgPr>
    </p:bg>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4FC2F84D-1A25-FC95-D534-7BB0A06666EE}"/>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a:t>
            </a:fld>
            <a:endParaRPr lang="en-US"/>
          </a:p>
        </p:txBody>
      </p:sp>
      <p:sp>
        <p:nvSpPr>
          <p:cNvPr id="4" name="Title Placeholder 2">
            <a:extLst>
              <a:ext uri="{FF2B5EF4-FFF2-40B4-BE49-F238E27FC236}">
                <a16:creationId xmlns:a16="http://schemas.microsoft.com/office/drawing/2014/main" id="{D0C559D6-9561-FC0D-86F8-1CCCFFA16616}"/>
              </a:ext>
            </a:extLst>
          </p:cNvPr>
          <p:cNvSpPr>
            <a:spLocks noGrp="1"/>
          </p:cNvSpPr>
          <p:nvPr>
            <p:ph type="title"/>
          </p:nvPr>
        </p:nvSpPr>
        <p:spPr>
          <a:xfrm>
            <a:off x="4238625" y="194208"/>
            <a:ext cx="2698750" cy="123292"/>
          </a:xfrm>
          <a:prstGeom prst="rect">
            <a:avLst/>
          </a:prstGeom>
        </p:spPr>
        <p:txBody>
          <a:bodyPr vert="horz" lIns="0" tIns="0" rIns="0" bIns="0" rtlCol="0" anchor="b">
            <a:noAutofit/>
          </a:bodyPr>
          <a:lstStyle>
            <a:lvl1pPr>
              <a:defRPr sz="800">
                <a:solidFill>
                  <a:schemeClr val="tx1"/>
                </a:solidFill>
                <a:latin typeface="Sons" panose="020B0503030202060203" pitchFamily="34" charset="77"/>
              </a:defRPr>
            </a:lvl1pPr>
          </a:lstStyle>
          <a:p>
            <a:r>
              <a:rPr lang="en-GB"/>
              <a:t>Click to edit Master title style</a:t>
            </a:r>
            <a:endParaRPr lang="en-US"/>
          </a:p>
        </p:txBody>
      </p:sp>
      <p:sp>
        <p:nvSpPr>
          <p:cNvPr id="3" name="Date Placeholder 3">
            <a:extLst>
              <a:ext uri="{FF2B5EF4-FFF2-40B4-BE49-F238E27FC236}">
                <a16:creationId xmlns:a16="http://schemas.microsoft.com/office/drawing/2014/main" id="{8E88633F-E7B9-715E-62AB-7BB71F00BB1A}"/>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l">
              <a:defRPr sz="800" b="0" i="0">
                <a:solidFill>
                  <a:schemeClr val="tx1"/>
                </a:solidFill>
                <a:latin typeface="Sons" panose="020B0503030202060203" pitchFamily="34" charset="77"/>
              </a:defRPr>
            </a:lvl1pPr>
          </a:lstStyle>
          <a:p>
            <a:fld id="{8644588A-556C-F648-89A6-7008685A8FAE}" type="datetime4">
              <a:rPr lang="en-US" smtClean="0"/>
              <a:t>April 6, 2025</a:t>
            </a:fld>
            <a:endParaRPr lang="en-US"/>
          </a:p>
        </p:txBody>
      </p:sp>
      <p:sp>
        <p:nvSpPr>
          <p:cNvPr id="2" name="Text Placeholder 17">
            <a:extLst>
              <a:ext uri="{FF2B5EF4-FFF2-40B4-BE49-F238E27FC236}">
                <a16:creationId xmlns:a16="http://schemas.microsoft.com/office/drawing/2014/main" id="{ADE9CC35-080B-4671-B2B5-AD3E3FA32927}"/>
              </a:ext>
            </a:extLst>
          </p:cNvPr>
          <p:cNvSpPr>
            <a:spLocks noGrp="1"/>
          </p:cNvSpPr>
          <p:nvPr>
            <p:ph type="body" sz="quarter" idx="13" hasCustomPrompt="1"/>
          </p:nvPr>
        </p:nvSpPr>
        <p:spPr>
          <a:xfrm>
            <a:off x="190500" y="1212850"/>
            <a:ext cx="7772400" cy="4532313"/>
          </a:xfrm>
        </p:spPr>
        <p:txBody>
          <a:bodyPr/>
          <a:lstStyle>
            <a:lvl1pPr>
              <a:lnSpc>
                <a:spcPct val="99464"/>
              </a:lnSpc>
              <a:defRPr sz="4000" spc="-20">
                <a:solidFill>
                  <a:schemeClr val="tx1"/>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Large quote or statement text can go here. It should not fill the entire page, so the text box should not be made larger than this is now.</a:t>
            </a:r>
          </a:p>
        </p:txBody>
      </p:sp>
      <p:sp>
        <p:nvSpPr>
          <p:cNvPr id="7" name="Footer Placeholder 7">
            <a:extLst>
              <a:ext uri="{FF2B5EF4-FFF2-40B4-BE49-F238E27FC236}">
                <a16:creationId xmlns:a16="http://schemas.microsoft.com/office/drawing/2014/main" id="{9E0A704A-561D-705C-63A6-0CC9A3FB334D}"/>
              </a:ext>
            </a:extLst>
          </p:cNvPr>
          <p:cNvSpPr>
            <a:spLocks noGrp="1"/>
          </p:cNvSpPr>
          <p:nvPr>
            <p:ph type="ftr" sz="quarter" idx="3"/>
          </p:nvPr>
        </p:nvSpPr>
        <p:spPr>
          <a:xfrm>
            <a:off x="860425"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Add client via Header &amp; Footer tool</a:t>
            </a:r>
          </a:p>
        </p:txBody>
      </p:sp>
    </p:spTree>
    <p:extLst>
      <p:ext uri="{BB962C8B-B14F-4D97-AF65-F5344CB8AC3E}">
        <p14:creationId xmlns:p14="http://schemas.microsoft.com/office/powerpoint/2010/main" val="2661565911"/>
      </p:ext>
    </p:extLst>
  </p:cSld>
  <p:clrMapOvr>
    <a:masterClrMapping/>
  </p:clrMapOvr>
  <p:transition spd="slow">
    <p:push/>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About">
    <p:bg>
      <p:bgPr>
        <a:solidFill>
          <a:srgbClr val="80FFCC"/>
        </a:solidFill>
        <a:effectLst/>
      </p:bgPr>
    </p:bg>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4FC2F84D-1A25-FC95-D534-7BB0A06666EE}"/>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a:t>
            </a:fld>
            <a:endParaRPr lang="en-US"/>
          </a:p>
        </p:txBody>
      </p:sp>
      <p:sp>
        <p:nvSpPr>
          <p:cNvPr id="4" name="Title Placeholder 2">
            <a:extLst>
              <a:ext uri="{FF2B5EF4-FFF2-40B4-BE49-F238E27FC236}">
                <a16:creationId xmlns:a16="http://schemas.microsoft.com/office/drawing/2014/main" id="{D0C559D6-9561-FC0D-86F8-1CCCFFA16616}"/>
              </a:ext>
            </a:extLst>
          </p:cNvPr>
          <p:cNvSpPr>
            <a:spLocks noGrp="1"/>
          </p:cNvSpPr>
          <p:nvPr>
            <p:ph type="title"/>
          </p:nvPr>
        </p:nvSpPr>
        <p:spPr>
          <a:xfrm>
            <a:off x="4238625" y="194208"/>
            <a:ext cx="2698750" cy="123292"/>
          </a:xfrm>
          <a:prstGeom prst="rect">
            <a:avLst/>
          </a:prstGeom>
        </p:spPr>
        <p:txBody>
          <a:bodyPr vert="horz" lIns="0" tIns="0" rIns="0" bIns="0" rtlCol="0" anchor="b">
            <a:noAutofit/>
          </a:bodyPr>
          <a:lstStyle>
            <a:lvl1pPr>
              <a:defRPr sz="800">
                <a:solidFill>
                  <a:schemeClr val="tx1"/>
                </a:solidFill>
                <a:latin typeface="Sons" panose="020B0503030202060203" pitchFamily="34" charset="77"/>
              </a:defRPr>
            </a:lvl1pPr>
          </a:lstStyle>
          <a:p>
            <a:r>
              <a:rPr lang="en-GB"/>
              <a:t>Click to edit Master title style</a:t>
            </a:r>
            <a:endParaRPr lang="en-US"/>
          </a:p>
        </p:txBody>
      </p:sp>
      <p:sp>
        <p:nvSpPr>
          <p:cNvPr id="3" name="Date Placeholder 3">
            <a:extLst>
              <a:ext uri="{FF2B5EF4-FFF2-40B4-BE49-F238E27FC236}">
                <a16:creationId xmlns:a16="http://schemas.microsoft.com/office/drawing/2014/main" id="{8E88633F-E7B9-715E-62AB-7BB71F00BB1A}"/>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l">
              <a:defRPr sz="800" b="0" i="0">
                <a:solidFill>
                  <a:schemeClr val="tx1"/>
                </a:solidFill>
                <a:latin typeface="Sons" panose="020B0503030202060203" pitchFamily="34" charset="77"/>
              </a:defRPr>
            </a:lvl1pPr>
          </a:lstStyle>
          <a:p>
            <a:fld id="{8644588A-556C-F648-89A6-7008685A8FAE}" type="datetime4">
              <a:rPr lang="en-US" smtClean="0"/>
              <a:t>April 6, 2025</a:t>
            </a:fld>
            <a:endParaRPr lang="en-US"/>
          </a:p>
        </p:txBody>
      </p:sp>
      <p:sp>
        <p:nvSpPr>
          <p:cNvPr id="2" name="Text Placeholder 17">
            <a:extLst>
              <a:ext uri="{FF2B5EF4-FFF2-40B4-BE49-F238E27FC236}">
                <a16:creationId xmlns:a16="http://schemas.microsoft.com/office/drawing/2014/main" id="{ADE9CC35-080B-4671-B2B5-AD3E3FA32927}"/>
              </a:ext>
            </a:extLst>
          </p:cNvPr>
          <p:cNvSpPr>
            <a:spLocks noGrp="1"/>
          </p:cNvSpPr>
          <p:nvPr>
            <p:ph type="body" sz="quarter" idx="13" hasCustomPrompt="1"/>
          </p:nvPr>
        </p:nvSpPr>
        <p:spPr>
          <a:xfrm>
            <a:off x="190500" y="1212850"/>
            <a:ext cx="7772400" cy="4532313"/>
          </a:xfrm>
        </p:spPr>
        <p:txBody>
          <a:bodyPr/>
          <a:lstStyle>
            <a:lvl1pPr>
              <a:lnSpc>
                <a:spcPct val="99464"/>
              </a:lnSpc>
              <a:defRPr sz="4000" spc="-20">
                <a:solidFill>
                  <a:schemeClr val="tx1"/>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Large quote or statement text can go here. It should not fill the entire page, so the text box should not be made larger than this is now.</a:t>
            </a:r>
          </a:p>
        </p:txBody>
      </p:sp>
      <p:sp>
        <p:nvSpPr>
          <p:cNvPr id="7" name="Footer Placeholder 7">
            <a:extLst>
              <a:ext uri="{FF2B5EF4-FFF2-40B4-BE49-F238E27FC236}">
                <a16:creationId xmlns:a16="http://schemas.microsoft.com/office/drawing/2014/main" id="{E02EFD14-E76C-82D7-E6F2-D9FCB18F27B9}"/>
              </a:ext>
            </a:extLst>
          </p:cNvPr>
          <p:cNvSpPr>
            <a:spLocks noGrp="1"/>
          </p:cNvSpPr>
          <p:nvPr>
            <p:ph type="ftr" sz="quarter" idx="3"/>
          </p:nvPr>
        </p:nvSpPr>
        <p:spPr>
          <a:xfrm>
            <a:off x="860425"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Add client via Header &amp; Footer tool</a:t>
            </a:r>
          </a:p>
        </p:txBody>
      </p:sp>
    </p:spTree>
    <p:extLst>
      <p:ext uri="{BB962C8B-B14F-4D97-AF65-F5344CB8AC3E}">
        <p14:creationId xmlns:p14="http://schemas.microsoft.com/office/powerpoint/2010/main" val="4283844922"/>
      </p:ext>
    </p:extLst>
  </p:cSld>
  <p:clrMapOvr>
    <a:masterClrMapping/>
  </p:clrMapOvr>
  <p:transition spd="slow">
    <p:push/>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bout - 2">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848DDC8-3502-5E2C-B575-0A4174B9C0ED}"/>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a:t>
            </a:fld>
            <a:endParaRPr lang="en-US"/>
          </a:p>
        </p:txBody>
      </p:sp>
      <p:sp>
        <p:nvSpPr>
          <p:cNvPr id="3" name="Title Placeholder 2">
            <a:extLst>
              <a:ext uri="{FF2B5EF4-FFF2-40B4-BE49-F238E27FC236}">
                <a16:creationId xmlns:a16="http://schemas.microsoft.com/office/drawing/2014/main" id="{885F954F-540D-5B2C-B6E1-3949BB647E2E}"/>
              </a:ext>
            </a:extLst>
          </p:cNvPr>
          <p:cNvSpPr>
            <a:spLocks noGrp="1"/>
          </p:cNvSpPr>
          <p:nvPr>
            <p:ph type="title"/>
          </p:nvPr>
        </p:nvSpPr>
        <p:spPr>
          <a:xfrm>
            <a:off x="4238625" y="194208"/>
            <a:ext cx="2698750" cy="123292"/>
          </a:xfrm>
          <a:prstGeom prst="rect">
            <a:avLst/>
          </a:prstGeom>
        </p:spPr>
        <p:txBody>
          <a:bodyPr vert="horz" lIns="0" tIns="0" rIns="0" bIns="0" rtlCol="0" anchor="b">
            <a:noAutofit/>
          </a:bodyPr>
          <a:lstStyle>
            <a:lvl1pPr>
              <a:defRPr sz="800">
                <a:solidFill>
                  <a:schemeClr val="tx1"/>
                </a:solidFill>
                <a:latin typeface="Sons" panose="020B0503030202060203" pitchFamily="34" charset="77"/>
              </a:defRPr>
            </a:lvl1pPr>
          </a:lstStyle>
          <a:p>
            <a:r>
              <a:rPr lang="en-GB"/>
              <a:t>Click to edit Master title style</a:t>
            </a:r>
            <a:endParaRPr lang="en-US"/>
          </a:p>
        </p:txBody>
      </p:sp>
      <p:sp>
        <p:nvSpPr>
          <p:cNvPr id="2" name="Date Placeholder 3">
            <a:extLst>
              <a:ext uri="{FF2B5EF4-FFF2-40B4-BE49-F238E27FC236}">
                <a16:creationId xmlns:a16="http://schemas.microsoft.com/office/drawing/2014/main" id="{F45C5275-EC13-AD43-31FE-F86033CA5058}"/>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l">
              <a:defRPr sz="800" b="0" i="0">
                <a:solidFill>
                  <a:schemeClr val="tx1"/>
                </a:solidFill>
                <a:latin typeface="Sons" panose="020B0503030202060203" pitchFamily="34" charset="77"/>
              </a:defRPr>
            </a:lvl1pPr>
          </a:lstStyle>
          <a:p>
            <a:fld id="{E93B7E02-E595-EA41-8AD1-EE018A0BD86F}" type="datetime4">
              <a:rPr lang="en-US" smtClean="0"/>
              <a:t>April 6, 2025</a:t>
            </a:fld>
            <a:endParaRPr lang="en-US"/>
          </a:p>
        </p:txBody>
      </p:sp>
      <p:sp>
        <p:nvSpPr>
          <p:cNvPr id="18" name="Text Placeholder 17">
            <a:extLst>
              <a:ext uri="{FF2B5EF4-FFF2-40B4-BE49-F238E27FC236}">
                <a16:creationId xmlns:a16="http://schemas.microsoft.com/office/drawing/2014/main" id="{618E6670-17A6-A018-1FF5-B5CC48F63CA4}"/>
              </a:ext>
            </a:extLst>
          </p:cNvPr>
          <p:cNvSpPr>
            <a:spLocks noGrp="1"/>
          </p:cNvSpPr>
          <p:nvPr>
            <p:ph type="body" sz="quarter" idx="13" hasCustomPrompt="1"/>
          </p:nvPr>
        </p:nvSpPr>
        <p:spPr>
          <a:xfrm>
            <a:off x="176213" y="1257300"/>
            <a:ext cx="4735512" cy="3941763"/>
          </a:xfrm>
        </p:spPr>
        <p:txBody>
          <a:bodyPr/>
          <a:lstStyle>
            <a:lvl1pPr>
              <a:lnSpc>
                <a:spcPct val="85089"/>
              </a:lnSpc>
              <a:defRPr sz="4800" spc="-20">
                <a:solidFill>
                  <a:schemeClr val="tx1"/>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Headline text goes here</a:t>
            </a:r>
          </a:p>
        </p:txBody>
      </p:sp>
      <p:sp>
        <p:nvSpPr>
          <p:cNvPr id="9" name="Text Placeholder 8">
            <a:extLst>
              <a:ext uri="{FF2B5EF4-FFF2-40B4-BE49-F238E27FC236}">
                <a16:creationId xmlns:a16="http://schemas.microsoft.com/office/drawing/2014/main" id="{453EEF63-4D13-4C0F-8A94-CB2B1FD37C1F}"/>
              </a:ext>
            </a:extLst>
          </p:cNvPr>
          <p:cNvSpPr>
            <a:spLocks noGrp="1"/>
          </p:cNvSpPr>
          <p:nvPr>
            <p:ph type="body" sz="quarter" idx="14" hasCustomPrompt="1"/>
          </p:nvPr>
        </p:nvSpPr>
        <p:spPr>
          <a:xfrm>
            <a:off x="5254625" y="1270000"/>
            <a:ext cx="3706813" cy="1739899"/>
          </a:xfrm>
        </p:spPr>
        <p:txBody>
          <a:bodyPr/>
          <a:lstStyle>
            <a:lvl1pPr>
              <a:lnSpc>
                <a:spcPct val="99732"/>
              </a:lnSpc>
              <a:defRPr sz="1600" b="0" i="0">
                <a:solidFill>
                  <a:schemeClr val="tx1"/>
                </a:solidFill>
                <a:latin typeface="Sons Light" panose="020B0303030202060203" pitchFamily="34" charset="77"/>
              </a:defRPr>
            </a:lvl1pPr>
            <a:lvl2pPr>
              <a:defRPr sz="1600">
                <a:solidFill>
                  <a:sysClr val="windowText" lastClr="000000"/>
                </a:solidFill>
              </a:defRPr>
            </a:lvl2pPr>
            <a:lvl3pPr>
              <a:defRPr sz="1600">
                <a:solidFill>
                  <a:sysClr val="windowText" lastClr="000000"/>
                </a:solidFill>
              </a:defRPr>
            </a:lvl3pPr>
            <a:lvl4pPr>
              <a:defRPr sz="1600">
                <a:solidFill>
                  <a:sysClr val="windowText" lastClr="000000"/>
                </a:solidFill>
              </a:defRPr>
            </a:lvl4pPr>
            <a:lvl5pPr>
              <a:defRPr sz="1600">
                <a:solidFill>
                  <a:sysClr val="windowText" lastClr="000000"/>
                </a:solidFill>
              </a:defRPr>
            </a:lvl5pPr>
          </a:lstStyle>
          <a:p>
            <a:pPr lvl="0"/>
            <a:r>
              <a:rPr lang="en-US"/>
              <a:t>Call out text can go here. This should not be super text-heavy or fill more space than this text block allows for.</a:t>
            </a:r>
          </a:p>
        </p:txBody>
      </p:sp>
      <p:sp>
        <p:nvSpPr>
          <p:cNvPr id="13" name="Text Placeholder 12">
            <a:extLst>
              <a:ext uri="{FF2B5EF4-FFF2-40B4-BE49-F238E27FC236}">
                <a16:creationId xmlns:a16="http://schemas.microsoft.com/office/drawing/2014/main" id="{C4F45A9B-8DAC-AA03-2C62-4862B3F62537}"/>
              </a:ext>
            </a:extLst>
          </p:cNvPr>
          <p:cNvSpPr>
            <a:spLocks noGrp="1"/>
          </p:cNvSpPr>
          <p:nvPr>
            <p:ph type="body" sz="quarter" idx="15" hasCustomPrompt="1"/>
          </p:nvPr>
        </p:nvSpPr>
        <p:spPr>
          <a:xfrm>
            <a:off x="5254624" y="3426756"/>
            <a:ext cx="3706813" cy="1911350"/>
          </a:xfrm>
        </p:spPr>
        <p:txBody>
          <a:bodyPr numCol="2" spcCol="320040"/>
          <a:lstStyle>
            <a:lvl1pPr marL="171450" indent="-171450">
              <a:lnSpc>
                <a:spcPct val="99821"/>
              </a:lnSpc>
              <a:spcBef>
                <a:spcPts val="2301"/>
              </a:spcBef>
              <a:spcAft>
                <a:spcPts val="0"/>
              </a:spcAft>
              <a:buFont typeface="Wingdings" pitchFamily="2" charset="2"/>
              <a:buChar char="§"/>
              <a:defRPr sz="1200" b="0" i="0" spc="0">
                <a:solidFill>
                  <a:schemeClr val="tx1"/>
                </a:solidFill>
                <a:latin typeface="Sons Light" panose="020B0303030202060203" pitchFamily="34" charset="77"/>
              </a:defRPr>
            </a:lvl1pPr>
            <a:lvl2pPr>
              <a:defRPr sz="1600">
                <a:solidFill>
                  <a:sysClr val="windowText" lastClr="000000"/>
                </a:solidFill>
              </a:defRPr>
            </a:lvl2pPr>
            <a:lvl3pPr>
              <a:defRPr sz="1600">
                <a:solidFill>
                  <a:sysClr val="windowText" lastClr="000000"/>
                </a:solidFill>
              </a:defRPr>
            </a:lvl3pPr>
            <a:lvl4pPr>
              <a:defRPr sz="1600">
                <a:solidFill>
                  <a:sysClr val="windowText" lastClr="000000"/>
                </a:solidFill>
              </a:defRPr>
            </a:lvl4pPr>
            <a:lvl5pPr>
              <a:defRPr sz="1600">
                <a:solidFill>
                  <a:sysClr val="windowText" lastClr="000000"/>
                </a:solidFill>
              </a:defRPr>
            </a:lvl5pPr>
          </a:lstStyle>
          <a:p>
            <a:pPr lvl="0"/>
            <a:r>
              <a:rPr lang="en-US">
                <a:effectLst/>
              </a:rPr>
              <a:t>What target operating model do we use to drive value from digital?</a:t>
            </a:r>
          </a:p>
          <a:p>
            <a:pPr lvl="0"/>
            <a:r>
              <a:rPr lang="en-US">
                <a:effectLst/>
              </a:rPr>
              <a:t>How do we make digital &amp; technology accelerate our innovation and business performance?</a:t>
            </a:r>
          </a:p>
          <a:p>
            <a:pPr lvl="0"/>
            <a:r>
              <a:rPr lang="en-US">
                <a:effectLst/>
              </a:rPr>
              <a:t>What do we envision the future state of our customer experience </a:t>
            </a:r>
            <a:br>
              <a:rPr lang="en-US">
                <a:effectLst/>
              </a:rPr>
            </a:br>
            <a:r>
              <a:rPr lang="en-US">
                <a:effectLst/>
              </a:rPr>
              <a:t>to be?</a:t>
            </a:r>
          </a:p>
          <a:p>
            <a:pPr lvl="0"/>
            <a:r>
              <a:rPr lang="en-US">
                <a:effectLst/>
              </a:rPr>
              <a:t>How do we acquire, convert and retain customers by intelligent use of data?</a:t>
            </a:r>
            <a:endParaRPr lang="en-US"/>
          </a:p>
        </p:txBody>
      </p:sp>
      <p:sp>
        <p:nvSpPr>
          <p:cNvPr id="6" name="Footer Placeholder 7">
            <a:extLst>
              <a:ext uri="{FF2B5EF4-FFF2-40B4-BE49-F238E27FC236}">
                <a16:creationId xmlns:a16="http://schemas.microsoft.com/office/drawing/2014/main" id="{506C715C-8804-9593-B7B6-B6D8A21B38E4}"/>
              </a:ext>
            </a:extLst>
          </p:cNvPr>
          <p:cNvSpPr>
            <a:spLocks noGrp="1"/>
          </p:cNvSpPr>
          <p:nvPr>
            <p:ph type="ftr" sz="quarter" idx="3"/>
          </p:nvPr>
        </p:nvSpPr>
        <p:spPr>
          <a:xfrm>
            <a:off x="860425"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Add client via Header &amp; Footer tool</a:t>
            </a:r>
          </a:p>
        </p:txBody>
      </p:sp>
    </p:spTree>
    <p:extLst>
      <p:ext uri="{BB962C8B-B14F-4D97-AF65-F5344CB8AC3E}">
        <p14:creationId xmlns:p14="http://schemas.microsoft.com/office/powerpoint/2010/main" val="4019001045"/>
      </p:ext>
    </p:extLst>
  </p:cSld>
  <p:clrMapOvr>
    <a:masterClrMapping/>
  </p:clrMapOvr>
  <p:transition spd="slow">
    <p:push/>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py Heavy Slide">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A78722EA-A341-4098-9FDC-5FE986DBAD56}"/>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a:t>
            </a:fld>
            <a:endParaRPr lang="en-US"/>
          </a:p>
        </p:txBody>
      </p:sp>
      <p:sp>
        <p:nvSpPr>
          <p:cNvPr id="3" name="Title Placeholder 2">
            <a:extLst>
              <a:ext uri="{FF2B5EF4-FFF2-40B4-BE49-F238E27FC236}">
                <a16:creationId xmlns:a16="http://schemas.microsoft.com/office/drawing/2014/main" id="{8877F6D7-E528-4644-EB44-EE63F730F6B1}"/>
              </a:ext>
            </a:extLst>
          </p:cNvPr>
          <p:cNvSpPr>
            <a:spLocks noGrp="1"/>
          </p:cNvSpPr>
          <p:nvPr>
            <p:ph type="title"/>
          </p:nvPr>
        </p:nvSpPr>
        <p:spPr>
          <a:xfrm>
            <a:off x="4238625" y="194208"/>
            <a:ext cx="2698750" cy="123292"/>
          </a:xfrm>
          <a:prstGeom prst="rect">
            <a:avLst/>
          </a:prstGeom>
        </p:spPr>
        <p:txBody>
          <a:bodyPr vert="horz" lIns="0" tIns="0" rIns="0" bIns="0" rtlCol="0" anchor="b">
            <a:noAutofit/>
          </a:bodyPr>
          <a:lstStyle>
            <a:lvl1pPr>
              <a:defRPr sz="800">
                <a:solidFill>
                  <a:schemeClr val="tx1"/>
                </a:solidFill>
                <a:latin typeface="Sons" panose="020B0503030202060203" pitchFamily="34" charset="77"/>
              </a:defRPr>
            </a:lvl1pPr>
          </a:lstStyle>
          <a:p>
            <a:r>
              <a:rPr lang="en-GB"/>
              <a:t>Click to edit Master title style</a:t>
            </a:r>
            <a:endParaRPr lang="en-US"/>
          </a:p>
        </p:txBody>
      </p:sp>
      <p:sp>
        <p:nvSpPr>
          <p:cNvPr id="2" name="Date Placeholder 3">
            <a:extLst>
              <a:ext uri="{FF2B5EF4-FFF2-40B4-BE49-F238E27FC236}">
                <a16:creationId xmlns:a16="http://schemas.microsoft.com/office/drawing/2014/main" id="{05DE4004-A683-68F8-3857-E0C59B90AD5D}"/>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l">
              <a:defRPr sz="800" b="0" i="0">
                <a:solidFill>
                  <a:schemeClr val="tx1"/>
                </a:solidFill>
                <a:latin typeface="Sons" panose="020B0503030202060203" pitchFamily="34" charset="77"/>
              </a:defRPr>
            </a:lvl1pPr>
          </a:lstStyle>
          <a:p>
            <a:fld id="{47EB1521-39BE-0640-B3A6-6DCEF38196B0}" type="datetime4">
              <a:rPr lang="en-US" smtClean="0"/>
              <a:t>April 6, 2025</a:t>
            </a:fld>
            <a:endParaRPr lang="en-US"/>
          </a:p>
        </p:txBody>
      </p:sp>
      <p:sp>
        <p:nvSpPr>
          <p:cNvPr id="18" name="Text Placeholder 17">
            <a:extLst>
              <a:ext uri="{FF2B5EF4-FFF2-40B4-BE49-F238E27FC236}">
                <a16:creationId xmlns:a16="http://schemas.microsoft.com/office/drawing/2014/main" id="{618E6670-17A6-A018-1FF5-B5CC48F63CA4}"/>
              </a:ext>
            </a:extLst>
          </p:cNvPr>
          <p:cNvSpPr>
            <a:spLocks noGrp="1"/>
          </p:cNvSpPr>
          <p:nvPr>
            <p:ph type="body" sz="quarter" idx="13" hasCustomPrompt="1"/>
          </p:nvPr>
        </p:nvSpPr>
        <p:spPr>
          <a:xfrm>
            <a:off x="176213" y="1277937"/>
            <a:ext cx="3722687" cy="3941763"/>
          </a:xfrm>
        </p:spPr>
        <p:txBody>
          <a:bodyPr/>
          <a:lstStyle>
            <a:lvl1pPr>
              <a:lnSpc>
                <a:spcPct val="85089"/>
              </a:lnSpc>
              <a:defRPr sz="4000" spc="-20">
                <a:solidFill>
                  <a:schemeClr val="tx1"/>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Headline text goes here</a:t>
            </a:r>
          </a:p>
        </p:txBody>
      </p:sp>
      <p:sp>
        <p:nvSpPr>
          <p:cNvPr id="13" name="Text Placeholder 12">
            <a:extLst>
              <a:ext uri="{FF2B5EF4-FFF2-40B4-BE49-F238E27FC236}">
                <a16:creationId xmlns:a16="http://schemas.microsoft.com/office/drawing/2014/main" id="{C4F45A9B-8DAC-AA03-2C62-4862B3F62537}"/>
              </a:ext>
            </a:extLst>
          </p:cNvPr>
          <p:cNvSpPr>
            <a:spLocks noGrp="1"/>
          </p:cNvSpPr>
          <p:nvPr>
            <p:ph type="body" sz="quarter" idx="15" hasCustomPrompt="1"/>
          </p:nvPr>
        </p:nvSpPr>
        <p:spPr>
          <a:xfrm>
            <a:off x="4241800" y="1296986"/>
            <a:ext cx="5732463" cy="5180014"/>
          </a:xfrm>
        </p:spPr>
        <p:txBody>
          <a:bodyPr numCol="2" spcCol="320040"/>
          <a:lstStyle>
            <a:lvl1pPr marL="0" indent="0">
              <a:lnSpc>
                <a:spcPct val="100000"/>
              </a:lnSpc>
              <a:spcBef>
                <a:spcPts val="0"/>
              </a:spcBef>
              <a:spcAft>
                <a:spcPts val="0"/>
              </a:spcAft>
              <a:buFont typeface="Wingdings" pitchFamily="2" charset="2"/>
              <a:buNone/>
              <a:defRPr lang="en-US" sz="1200" b="0" i="0" kern="1200" dirty="0">
                <a:solidFill>
                  <a:sysClr val="windowText" lastClr="000000"/>
                </a:solidFill>
                <a:effectLst/>
                <a:latin typeface="Sons Light" panose="020B0303030202060203" pitchFamily="34" charset="77"/>
                <a:ea typeface="+mn-ea"/>
                <a:cs typeface="+mn-cs"/>
              </a:defRPr>
            </a:lvl1pPr>
            <a:lvl2pPr>
              <a:defRPr sz="1600">
                <a:solidFill>
                  <a:sysClr val="windowText" lastClr="000000"/>
                </a:solidFill>
              </a:defRPr>
            </a:lvl2pPr>
            <a:lvl3pPr>
              <a:defRPr sz="1600">
                <a:solidFill>
                  <a:sysClr val="windowText" lastClr="000000"/>
                </a:solidFill>
              </a:defRPr>
            </a:lvl3pPr>
            <a:lvl4pPr>
              <a:defRPr sz="1600">
                <a:solidFill>
                  <a:sysClr val="windowText" lastClr="000000"/>
                </a:solidFill>
              </a:defRPr>
            </a:lvl4pPr>
            <a:lvl5pPr>
              <a:defRPr sz="1600">
                <a:solidFill>
                  <a:sysClr val="windowText" lastClr="000000"/>
                </a:solidFill>
              </a:defRPr>
            </a:lvl5pPr>
          </a:lstStyle>
          <a:p>
            <a:pPr marL="0" marR="0" lvl="0" indent="0" algn="l" defTabSz="914400" rtl="0" eaLnBrk="1" fontAlgn="auto" latinLnBrk="0" hangingPunct="1">
              <a:lnSpc>
                <a:spcPct val="100000"/>
              </a:lnSpc>
              <a:spcBef>
                <a:spcPts val="1196"/>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ons Light" panose="020B0303030202060203" pitchFamily="34" charset="77"/>
                <a:ea typeface="+mn-ea"/>
                <a:cs typeface="+mn-cs"/>
              </a:rPr>
              <a:t>Body copy goes here. It will flow into 2 columns of text automatically once it hits a certain length. Feel free to adjust the text box length to accommodate your text best.</a:t>
            </a:r>
          </a:p>
          <a:p>
            <a:pPr marL="0" marR="0" lvl="0" indent="0" algn="l" defTabSz="914400" rtl="0" eaLnBrk="1" fontAlgn="auto" latinLnBrk="0" hangingPunct="1">
              <a:lnSpc>
                <a:spcPct val="100000"/>
              </a:lnSpc>
              <a:spcBef>
                <a:spcPts val="1196"/>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ons Light" panose="020B0303030202060203" pitchFamily="34" charset="77"/>
                <a:ea typeface="+mn-ea"/>
                <a:cs typeface="+mn-cs"/>
              </a:rPr>
              <a:t>	</a:t>
            </a:r>
          </a:p>
          <a:p>
            <a:pPr marL="171450" marR="0" lvl="0" indent="-171450" algn="l" defTabSz="914400" rtl="0" eaLnBrk="1" fontAlgn="auto" latinLnBrk="0" hangingPunct="1">
              <a:lnSpc>
                <a:spcPct val="99732"/>
              </a:lnSpc>
              <a:spcBef>
                <a:spcPts val="1000"/>
              </a:spcBef>
              <a:spcAft>
                <a:spcPts val="0"/>
              </a:spcAft>
              <a:buClrTx/>
              <a:buSzTx/>
              <a:buFont typeface="Wingdings" pitchFamily="2" charset="2"/>
              <a:buChar char="§"/>
              <a:tabLst/>
              <a:defRPr/>
            </a:pPr>
            <a:r>
              <a:rPr kumimoji="0" lang="en-US" sz="1200" b="0" i="0" u="none" strike="noStrike" kern="1200" cap="none" spc="0" normalizeH="0" baseline="0" noProof="0">
                <a:ln>
                  <a:noFill/>
                </a:ln>
                <a:solidFill>
                  <a:srgbClr val="000000"/>
                </a:solidFill>
                <a:effectLst/>
                <a:uLnTx/>
                <a:uFillTx/>
                <a:latin typeface="Sons Light" panose="020B0303030202060203" pitchFamily="34" charset="77"/>
                <a:ea typeface="+mn-ea"/>
                <a:cs typeface="+mn-cs"/>
              </a:rPr>
              <a:t>Bullet Example</a:t>
            </a:r>
          </a:p>
          <a:p>
            <a:pPr marL="171450" marR="0" lvl="0" indent="-171450" algn="l" defTabSz="914400" rtl="0" eaLnBrk="1" fontAlgn="auto" latinLnBrk="0" hangingPunct="1">
              <a:lnSpc>
                <a:spcPct val="99732"/>
              </a:lnSpc>
              <a:spcBef>
                <a:spcPts val="1000"/>
              </a:spcBef>
              <a:spcAft>
                <a:spcPts val="0"/>
              </a:spcAft>
              <a:buClrTx/>
              <a:buSzTx/>
              <a:buFont typeface="Wingdings" pitchFamily="2" charset="2"/>
              <a:buChar char="§"/>
              <a:tabLst/>
              <a:defRPr/>
            </a:pPr>
            <a:r>
              <a:rPr kumimoji="0" lang="en-US" sz="1200" b="0" i="0" u="none" strike="noStrike" kern="1200" cap="none" spc="0" normalizeH="0" baseline="0" noProof="0">
                <a:ln>
                  <a:noFill/>
                </a:ln>
                <a:solidFill>
                  <a:srgbClr val="000000"/>
                </a:solidFill>
                <a:effectLst/>
                <a:uLnTx/>
                <a:uFillTx/>
                <a:latin typeface="Sons Light" panose="020B0303030202060203" pitchFamily="34" charset="77"/>
                <a:ea typeface="+mn-ea"/>
                <a:cs typeface="+mn-cs"/>
              </a:rPr>
              <a:t>Bullet Example</a:t>
            </a:r>
          </a:p>
          <a:p>
            <a:pPr marL="171450" marR="0" lvl="0" indent="-171450" algn="l" defTabSz="914400" rtl="0" eaLnBrk="1" fontAlgn="auto" latinLnBrk="0" hangingPunct="1">
              <a:lnSpc>
                <a:spcPct val="99732"/>
              </a:lnSpc>
              <a:spcBef>
                <a:spcPts val="1000"/>
              </a:spcBef>
              <a:spcAft>
                <a:spcPts val="0"/>
              </a:spcAft>
              <a:buClrTx/>
              <a:buSzTx/>
              <a:buFont typeface="Wingdings" pitchFamily="2" charset="2"/>
              <a:buChar char="§"/>
              <a:tabLst/>
              <a:defRPr/>
            </a:pPr>
            <a:r>
              <a:rPr kumimoji="0" lang="en-US" sz="1200" b="0" i="0" u="none" strike="noStrike" kern="1200" cap="none" spc="0" normalizeH="0" baseline="0" noProof="0">
                <a:ln>
                  <a:noFill/>
                </a:ln>
                <a:solidFill>
                  <a:srgbClr val="000000"/>
                </a:solidFill>
                <a:effectLst/>
                <a:uLnTx/>
                <a:uFillTx/>
                <a:latin typeface="Sons Light" panose="020B0303030202060203" pitchFamily="34" charset="77"/>
                <a:ea typeface="+mn-ea"/>
                <a:cs typeface="+mn-cs"/>
              </a:rPr>
              <a:t>Bullet Example</a:t>
            </a:r>
          </a:p>
          <a:p>
            <a:pPr marL="192024" marR="0" lvl="0" indent="-192024" algn="l" defTabSz="457200" rtl="0" eaLnBrk="1" fontAlgn="auto" latinLnBrk="0" hangingPunct="1">
              <a:lnSpc>
                <a:spcPct val="100000"/>
              </a:lnSpc>
              <a:spcBef>
                <a:spcPts val="1196"/>
              </a:spcBef>
              <a:spcAft>
                <a:spcPts val="0"/>
              </a:spcAft>
              <a:buClrTx/>
              <a:buSzPct val="100000"/>
              <a:buFont typeface="+mj-lt"/>
              <a:buAutoNum type="arabicPeriod"/>
              <a:tabLst>
                <a:tab pos="0" algn="l"/>
              </a:tabLst>
              <a:defRPr/>
            </a:pPr>
            <a:r>
              <a:rPr kumimoji="0" lang="en-US" sz="1200" b="0" i="0" u="none" strike="noStrike" kern="1200" cap="none" spc="0" normalizeH="0" baseline="0" noProof="0">
                <a:ln>
                  <a:noFill/>
                </a:ln>
                <a:solidFill>
                  <a:srgbClr val="000000"/>
                </a:solidFill>
                <a:effectLst/>
                <a:uLnTx/>
                <a:uFillTx/>
                <a:latin typeface="Sons Light" panose="020B0303030202060203" pitchFamily="34" charset="77"/>
                <a:ea typeface="+mn-ea"/>
                <a:cs typeface="+mn-cs"/>
              </a:rPr>
              <a:t>Numbering example</a:t>
            </a:r>
          </a:p>
          <a:p>
            <a:pPr marL="192024" marR="0" lvl="0" indent="-192024" algn="l" defTabSz="457200" rtl="0" eaLnBrk="1" fontAlgn="auto" latinLnBrk="0" hangingPunct="1">
              <a:lnSpc>
                <a:spcPct val="100000"/>
              </a:lnSpc>
              <a:spcBef>
                <a:spcPts val="1196"/>
              </a:spcBef>
              <a:spcAft>
                <a:spcPts val="0"/>
              </a:spcAft>
              <a:buClrTx/>
              <a:buSzPct val="100000"/>
              <a:buFont typeface="+mj-lt"/>
              <a:buAutoNum type="arabicPeriod"/>
              <a:tabLst>
                <a:tab pos="0" algn="l"/>
              </a:tabLst>
              <a:defRPr/>
            </a:pPr>
            <a:r>
              <a:rPr kumimoji="0" lang="en-US" sz="1200" b="0" i="0" u="none" strike="noStrike" kern="1200" cap="none" spc="0" normalizeH="0" baseline="0" noProof="0">
                <a:ln>
                  <a:noFill/>
                </a:ln>
                <a:solidFill>
                  <a:srgbClr val="000000"/>
                </a:solidFill>
                <a:effectLst/>
                <a:uLnTx/>
                <a:uFillTx/>
                <a:latin typeface="Sons Light" panose="020B0303030202060203" pitchFamily="34" charset="77"/>
                <a:ea typeface="+mn-ea"/>
                <a:cs typeface="+mn-cs"/>
              </a:rPr>
              <a:t>Numbering example</a:t>
            </a:r>
          </a:p>
          <a:p>
            <a:pPr marL="192024" marR="0" lvl="0" indent="-192024" algn="l" defTabSz="457200" rtl="0" eaLnBrk="1" fontAlgn="auto" latinLnBrk="0" hangingPunct="1">
              <a:lnSpc>
                <a:spcPct val="100000"/>
              </a:lnSpc>
              <a:spcBef>
                <a:spcPts val="1196"/>
              </a:spcBef>
              <a:spcAft>
                <a:spcPts val="0"/>
              </a:spcAft>
              <a:buClrTx/>
              <a:buSzPct val="100000"/>
              <a:buFont typeface="+mj-lt"/>
              <a:buAutoNum type="arabicPeriod"/>
              <a:tabLst>
                <a:tab pos="0" algn="l"/>
              </a:tabLst>
              <a:defRPr/>
            </a:pPr>
            <a:r>
              <a:rPr kumimoji="0" lang="en-US" sz="1200" b="0" i="0" u="none" strike="noStrike" kern="1200" cap="none" spc="0" normalizeH="0" baseline="0" noProof="0">
                <a:ln>
                  <a:noFill/>
                </a:ln>
                <a:solidFill>
                  <a:srgbClr val="000000"/>
                </a:solidFill>
                <a:effectLst/>
                <a:uLnTx/>
                <a:uFillTx/>
                <a:latin typeface="Sons Light" panose="020B0303030202060203" pitchFamily="34" charset="77"/>
                <a:ea typeface="+mn-ea"/>
                <a:cs typeface="+mn-cs"/>
              </a:rPr>
              <a:t>Numbering example</a:t>
            </a:r>
          </a:p>
          <a:p>
            <a:pPr defTabSz="457200">
              <a:tabLst>
                <a:tab pos="0" algn="l"/>
              </a:tabLst>
            </a:pPr>
            <a:endParaRPr lang="en-US"/>
          </a:p>
        </p:txBody>
      </p:sp>
      <p:sp>
        <p:nvSpPr>
          <p:cNvPr id="4" name="Footer Placeholder 7">
            <a:extLst>
              <a:ext uri="{FF2B5EF4-FFF2-40B4-BE49-F238E27FC236}">
                <a16:creationId xmlns:a16="http://schemas.microsoft.com/office/drawing/2014/main" id="{CFEF0433-FC45-880D-E37C-04DDF2B00B95}"/>
              </a:ext>
            </a:extLst>
          </p:cNvPr>
          <p:cNvSpPr>
            <a:spLocks noGrp="1"/>
          </p:cNvSpPr>
          <p:nvPr>
            <p:ph type="ftr" sz="quarter" idx="3"/>
          </p:nvPr>
        </p:nvSpPr>
        <p:spPr>
          <a:xfrm>
            <a:off x="860425"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Add client via Header &amp; Footer tool</a:t>
            </a:r>
          </a:p>
        </p:txBody>
      </p:sp>
    </p:spTree>
    <p:extLst>
      <p:ext uri="{BB962C8B-B14F-4D97-AF65-F5344CB8AC3E}">
        <p14:creationId xmlns:p14="http://schemas.microsoft.com/office/powerpoint/2010/main" val="3946027747"/>
      </p:ext>
    </p:extLst>
  </p:cSld>
  <p:clrMapOvr>
    <a:masterClrMapping/>
  </p:clrMapOvr>
  <p:transition spd="slow">
    <p:push/>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rge Headline">
    <p:spTree>
      <p:nvGrpSpPr>
        <p:cNvPr id="1" name=""/>
        <p:cNvGrpSpPr/>
        <p:nvPr/>
      </p:nvGrpSpPr>
      <p:grpSpPr>
        <a:xfrm>
          <a:off x="0" y="0"/>
          <a:ext cx="0" cy="0"/>
          <a:chOff x="0" y="0"/>
          <a:chExt cx="0" cy="0"/>
        </a:xfrm>
      </p:grpSpPr>
      <p:sp>
        <p:nvSpPr>
          <p:cNvPr id="7" name="Slide Number Placeholder 4">
            <a:extLst>
              <a:ext uri="{FF2B5EF4-FFF2-40B4-BE49-F238E27FC236}">
                <a16:creationId xmlns:a16="http://schemas.microsoft.com/office/drawing/2014/main" id="{0EA0B75E-C6F7-78ED-2413-C70790C6D9DA}"/>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a:t>
            </a:fld>
            <a:endParaRPr lang="en-US"/>
          </a:p>
        </p:txBody>
      </p:sp>
      <p:sp>
        <p:nvSpPr>
          <p:cNvPr id="4" name="Title Placeholder 2">
            <a:extLst>
              <a:ext uri="{FF2B5EF4-FFF2-40B4-BE49-F238E27FC236}">
                <a16:creationId xmlns:a16="http://schemas.microsoft.com/office/drawing/2014/main" id="{BF025809-8EE7-1491-F1AF-C631375BC41A}"/>
              </a:ext>
            </a:extLst>
          </p:cNvPr>
          <p:cNvSpPr>
            <a:spLocks noGrp="1"/>
          </p:cNvSpPr>
          <p:nvPr>
            <p:ph type="title"/>
          </p:nvPr>
        </p:nvSpPr>
        <p:spPr>
          <a:xfrm>
            <a:off x="4238625" y="194208"/>
            <a:ext cx="2698750" cy="123292"/>
          </a:xfrm>
          <a:prstGeom prst="rect">
            <a:avLst/>
          </a:prstGeom>
        </p:spPr>
        <p:txBody>
          <a:bodyPr vert="horz" lIns="0" tIns="0" rIns="0" bIns="0" rtlCol="0" anchor="b">
            <a:noAutofit/>
          </a:bodyPr>
          <a:lstStyle>
            <a:lvl1pPr>
              <a:defRPr sz="800">
                <a:solidFill>
                  <a:schemeClr val="tx1"/>
                </a:solidFill>
                <a:latin typeface="Sons" panose="020B0503030202060203" pitchFamily="34" charset="77"/>
              </a:defRPr>
            </a:lvl1pPr>
          </a:lstStyle>
          <a:p>
            <a:r>
              <a:rPr lang="en-GB"/>
              <a:t>Click to edit Master title style</a:t>
            </a:r>
            <a:endParaRPr lang="en-US"/>
          </a:p>
        </p:txBody>
      </p:sp>
      <p:sp>
        <p:nvSpPr>
          <p:cNvPr id="3" name="Date Placeholder 3">
            <a:extLst>
              <a:ext uri="{FF2B5EF4-FFF2-40B4-BE49-F238E27FC236}">
                <a16:creationId xmlns:a16="http://schemas.microsoft.com/office/drawing/2014/main" id="{00E4D40B-4FCA-8F67-C02E-DDE9D64436D7}"/>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l">
              <a:defRPr sz="800" b="0" i="0">
                <a:solidFill>
                  <a:schemeClr val="tx1"/>
                </a:solidFill>
                <a:latin typeface="Sons" panose="020B0503030202060203" pitchFamily="34" charset="77"/>
              </a:defRPr>
            </a:lvl1pPr>
          </a:lstStyle>
          <a:p>
            <a:fld id="{1989129C-D9E3-494E-B7C0-6560648E3E1A}" type="datetime4">
              <a:rPr lang="en-US" smtClean="0"/>
              <a:t>April 6, 2025</a:t>
            </a:fld>
            <a:endParaRPr lang="en-US"/>
          </a:p>
        </p:txBody>
      </p:sp>
      <p:sp>
        <p:nvSpPr>
          <p:cNvPr id="18" name="Text Placeholder 17">
            <a:extLst>
              <a:ext uri="{FF2B5EF4-FFF2-40B4-BE49-F238E27FC236}">
                <a16:creationId xmlns:a16="http://schemas.microsoft.com/office/drawing/2014/main" id="{618E6670-17A6-A018-1FF5-B5CC48F63CA4}"/>
              </a:ext>
            </a:extLst>
          </p:cNvPr>
          <p:cNvSpPr>
            <a:spLocks noGrp="1"/>
          </p:cNvSpPr>
          <p:nvPr>
            <p:ph type="body" sz="quarter" idx="13" hasCustomPrompt="1"/>
          </p:nvPr>
        </p:nvSpPr>
        <p:spPr>
          <a:xfrm>
            <a:off x="152400" y="1181100"/>
            <a:ext cx="7758113" cy="774700"/>
          </a:xfrm>
        </p:spPr>
        <p:txBody>
          <a:bodyPr/>
          <a:lstStyle>
            <a:lvl1pPr>
              <a:lnSpc>
                <a:spcPct val="99464"/>
              </a:lnSpc>
              <a:defRPr sz="4800" spc="-20">
                <a:solidFill>
                  <a:schemeClr val="tx1"/>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Large Headline Text</a:t>
            </a:r>
          </a:p>
        </p:txBody>
      </p:sp>
      <p:sp>
        <p:nvSpPr>
          <p:cNvPr id="6" name="Text Placeholder 5">
            <a:extLst>
              <a:ext uri="{FF2B5EF4-FFF2-40B4-BE49-F238E27FC236}">
                <a16:creationId xmlns:a16="http://schemas.microsoft.com/office/drawing/2014/main" id="{2E68441C-68E7-1720-D7DD-326A308BFD6B}"/>
              </a:ext>
            </a:extLst>
          </p:cNvPr>
          <p:cNvSpPr>
            <a:spLocks noGrp="1"/>
          </p:cNvSpPr>
          <p:nvPr>
            <p:ph type="body" sz="quarter" idx="14" hasCustomPrompt="1"/>
          </p:nvPr>
        </p:nvSpPr>
        <p:spPr>
          <a:xfrm>
            <a:off x="190500" y="2133601"/>
            <a:ext cx="7758113" cy="1509712"/>
          </a:xfrm>
        </p:spPr>
        <p:txBody>
          <a:bodyPr/>
          <a:lstStyle>
            <a:lvl1pPr>
              <a:defRPr sz="2000">
                <a:solidFill>
                  <a:schemeClr val="tx1"/>
                </a:solidFill>
              </a:defRPr>
            </a:lvl1pPr>
          </a:lstStyle>
          <a:p>
            <a:pPr lvl="0"/>
            <a:r>
              <a:rPr lang="en-US"/>
              <a:t>Important blurb can go here. This should not be super text-heavy.</a:t>
            </a:r>
          </a:p>
        </p:txBody>
      </p:sp>
      <p:sp>
        <p:nvSpPr>
          <p:cNvPr id="2" name="Footer Placeholder 7">
            <a:extLst>
              <a:ext uri="{FF2B5EF4-FFF2-40B4-BE49-F238E27FC236}">
                <a16:creationId xmlns:a16="http://schemas.microsoft.com/office/drawing/2014/main" id="{8317CFA0-357D-CCAB-EA92-D27A34ED3812}"/>
              </a:ext>
            </a:extLst>
          </p:cNvPr>
          <p:cNvSpPr>
            <a:spLocks noGrp="1"/>
          </p:cNvSpPr>
          <p:nvPr>
            <p:ph type="ftr" sz="quarter" idx="3"/>
          </p:nvPr>
        </p:nvSpPr>
        <p:spPr>
          <a:xfrm>
            <a:off x="860425"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Add client via Header &amp; Footer tool</a:t>
            </a:r>
          </a:p>
        </p:txBody>
      </p:sp>
    </p:spTree>
    <p:extLst>
      <p:ext uri="{BB962C8B-B14F-4D97-AF65-F5344CB8AC3E}">
        <p14:creationId xmlns:p14="http://schemas.microsoft.com/office/powerpoint/2010/main" val="3602818172"/>
      </p:ext>
    </p:extLst>
  </p:cSld>
  <p:clrMapOvr>
    <a:masterClrMapping/>
  </p:clrMapOvr>
  <p:transition spd="slow">
    <p:push/>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Divider - A">
    <p:spTree>
      <p:nvGrpSpPr>
        <p:cNvPr id="1" name=""/>
        <p:cNvGrpSpPr/>
        <p:nvPr/>
      </p:nvGrpSpPr>
      <p:grpSpPr>
        <a:xfrm>
          <a:off x="0" y="0"/>
          <a:ext cx="0" cy="0"/>
          <a:chOff x="0" y="0"/>
          <a:chExt cx="0" cy="0"/>
        </a:xfrm>
      </p:grpSpPr>
      <p:sp>
        <p:nvSpPr>
          <p:cNvPr id="8" name="Slide Number Placeholder 4">
            <a:extLst>
              <a:ext uri="{FF2B5EF4-FFF2-40B4-BE49-F238E27FC236}">
                <a16:creationId xmlns:a16="http://schemas.microsoft.com/office/drawing/2014/main" id="{01A801F8-014C-94A6-12BE-2532DE9BA762}"/>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a:t>
            </a:fld>
            <a:endParaRPr lang="en-US"/>
          </a:p>
        </p:txBody>
      </p:sp>
      <p:sp>
        <p:nvSpPr>
          <p:cNvPr id="4" name="Title Placeholder 2">
            <a:extLst>
              <a:ext uri="{FF2B5EF4-FFF2-40B4-BE49-F238E27FC236}">
                <a16:creationId xmlns:a16="http://schemas.microsoft.com/office/drawing/2014/main" id="{643DCD36-F2A8-DFB4-B79A-782940574885}"/>
              </a:ext>
            </a:extLst>
          </p:cNvPr>
          <p:cNvSpPr>
            <a:spLocks noGrp="1"/>
          </p:cNvSpPr>
          <p:nvPr>
            <p:ph type="title"/>
          </p:nvPr>
        </p:nvSpPr>
        <p:spPr>
          <a:xfrm>
            <a:off x="4238625" y="194208"/>
            <a:ext cx="2698750" cy="123292"/>
          </a:xfrm>
          <a:prstGeom prst="rect">
            <a:avLst/>
          </a:prstGeom>
        </p:spPr>
        <p:txBody>
          <a:bodyPr vert="horz" lIns="0" tIns="0" rIns="0" bIns="0" rtlCol="0" anchor="b">
            <a:noAutofit/>
          </a:bodyPr>
          <a:lstStyle>
            <a:lvl1pPr>
              <a:defRPr sz="800">
                <a:solidFill>
                  <a:schemeClr val="tx1"/>
                </a:solidFill>
                <a:latin typeface="Sons" panose="020B0503030202060203" pitchFamily="34" charset="77"/>
              </a:defRPr>
            </a:lvl1pPr>
          </a:lstStyle>
          <a:p>
            <a:r>
              <a:rPr lang="en-GB"/>
              <a:t>Click to edit Master title style</a:t>
            </a:r>
            <a:endParaRPr lang="en-US"/>
          </a:p>
        </p:txBody>
      </p:sp>
      <p:sp>
        <p:nvSpPr>
          <p:cNvPr id="2" name="Date Placeholder 3">
            <a:extLst>
              <a:ext uri="{FF2B5EF4-FFF2-40B4-BE49-F238E27FC236}">
                <a16:creationId xmlns:a16="http://schemas.microsoft.com/office/drawing/2014/main" id="{87B86DAF-D0EA-109A-CF74-B146A8E9D434}"/>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l">
              <a:defRPr sz="800" b="0" i="0">
                <a:solidFill>
                  <a:schemeClr val="tx1"/>
                </a:solidFill>
                <a:latin typeface="Sons" panose="020B0503030202060203" pitchFamily="34" charset="77"/>
              </a:defRPr>
            </a:lvl1pPr>
          </a:lstStyle>
          <a:p>
            <a:fld id="{12251C73-80B5-9645-A336-D0B5BBE197C2}" type="datetime4">
              <a:rPr lang="en-US" smtClean="0"/>
              <a:t>April 6, 2025</a:t>
            </a:fld>
            <a:endParaRPr lang="en-US"/>
          </a:p>
        </p:txBody>
      </p:sp>
      <p:sp>
        <p:nvSpPr>
          <p:cNvPr id="7" name="Text Placeholder 6">
            <a:extLst>
              <a:ext uri="{FF2B5EF4-FFF2-40B4-BE49-F238E27FC236}">
                <a16:creationId xmlns:a16="http://schemas.microsoft.com/office/drawing/2014/main" id="{65D1331E-EC75-9300-0D58-2875049C5777}"/>
              </a:ext>
            </a:extLst>
          </p:cNvPr>
          <p:cNvSpPr>
            <a:spLocks noGrp="1"/>
          </p:cNvSpPr>
          <p:nvPr>
            <p:ph type="body" sz="quarter" idx="11" hasCustomPrompt="1"/>
          </p:nvPr>
        </p:nvSpPr>
        <p:spPr>
          <a:xfrm>
            <a:off x="152400" y="1162050"/>
            <a:ext cx="7796213" cy="3884613"/>
          </a:xfrm>
        </p:spPr>
        <p:txBody>
          <a:bodyPr/>
          <a:lstStyle>
            <a:lvl1pPr>
              <a:defRPr sz="9600"/>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9600" b="0" i="0" u="none" strike="noStrike" kern="1200" cap="none" spc="-20" normalizeH="0" baseline="0" noProof="0">
                <a:ln>
                  <a:noFill/>
                </a:ln>
                <a:solidFill>
                  <a:srgbClr val="000000"/>
                </a:solidFill>
                <a:effectLst/>
                <a:uLnTx/>
                <a:uFillTx/>
                <a:latin typeface="Valtech Neue Light" pitchFamily="2" charset="0"/>
                <a:ea typeface="+mn-ea"/>
                <a:cs typeface="+mn-cs"/>
              </a:rPr>
              <a:t>Section Title</a:t>
            </a:r>
          </a:p>
        </p:txBody>
      </p:sp>
      <p:sp>
        <p:nvSpPr>
          <p:cNvPr id="3" name="Footer Placeholder 7">
            <a:extLst>
              <a:ext uri="{FF2B5EF4-FFF2-40B4-BE49-F238E27FC236}">
                <a16:creationId xmlns:a16="http://schemas.microsoft.com/office/drawing/2014/main" id="{C3B66978-D810-9C24-AF8A-3E973A4501EE}"/>
              </a:ext>
            </a:extLst>
          </p:cNvPr>
          <p:cNvSpPr>
            <a:spLocks noGrp="1"/>
          </p:cNvSpPr>
          <p:nvPr>
            <p:ph type="ftr" sz="quarter" idx="3"/>
          </p:nvPr>
        </p:nvSpPr>
        <p:spPr>
          <a:xfrm>
            <a:off x="860425"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Add client via Header &amp; Footer tool</a:t>
            </a:r>
          </a:p>
        </p:txBody>
      </p:sp>
    </p:spTree>
    <p:extLst>
      <p:ext uri="{BB962C8B-B14F-4D97-AF65-F5344CB8AC3E}">
        <p14:creationId xmlns:p14="http://schemas.microsoft.com/office/powerpoint/2010/main" val="1609152266"/>
      </p:ext>
    </p:extLst>
  </p:cSld>
  <p:clrMapOvr>
    <a:masterClrMapping/>
  </p:clrMapOvr>
  <p:transition spd="slow">
    <p:push/>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Divider - B">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1D907A94-173E-1220-450E-906B65D104C3}"/>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a:t>
            </a:fld>
            <a:endParaRPr lang="en-US"/>
          </a:p>
        </p:txBody>
      </p:sp>
      <p:sp>
        <p:nvSpPr>
          <p:cNvPr id="4" name="Title Placeholder 2">
            <a:extLst>
              <a:ext uri="{FF2B5EF4-FFF2-40B4-BE49-F238E27FC236}">
                <a16:creationId xmlns:a16="http://schemas.microsoft.com/office/drawing/2014/main" id="{E6683F91-02D5-79FC-5D15-F22F6743F21E}"/>
              </a:ext>
            </a:extLst>
          </p:cNvPr>
          <p:cNvSpPr>
            <a:spLocks noGrp="1"/>
          </p:cNvSpPr>
          <p:nvPr>
            <p:ph type="title"/>
          </p:nvPr>
        </p:nvSpPr>
        <p:spPr>
          <a:xfrm>
            <a:off x="4238625" y="194208"/>
            <a:ext cx="2698750" cy="123292"/>
          </a:xfrm>
          <a:prstGeom prst="rect">
            <a:avLst/>
          </a:prstGeom>
        </p:spPr>
        <p:txBody>
          <a:bodyPr vert="horz" lIns="0" tIns="0" rIns="0" bIns="0" rtlCol="0" anchor="b">
            <a:noAutofit/>
          </a:bodyPr>
          <a:lstStyle>
            <a:lvl1pPr>
              <a:defRPr sz="800">
                <a:solidFill>
                  <a:schemeClr val="tx1"/>
                </a:solidFill>
                <a:latin typeface="Sons" panose="020B0503030202060203" pitchFamily="34" charset="77"/>
              </a:defRPr>
            </a:lvl1pPr>
          </a:lstStyle>
          <a:p>
            <a:r>
              <a:rPr lang="en-GB"/>
              <a:t>Click to edit Master title style</a:t>
            </a:r>
            <a:endParaRPr lang="en-US"/>
          </a:p>
        </p:txBody>
      </p:sp>
      <p:sp>
        <p:nvSpPr>
          <p:cNvPr id="2" name="Date Placeholder 3">
            <a:extLst>
              <a:ext uri="{FF2B5EF4-FFF2-40B4-BE49-F238E27FC236}">
                <a16:creationId xmlns:a16="http://schemas.microsoft.com/office/drawing/2014/main" id="{924D12A1-8E3D-B61A-6BD5-F1358F642A00}"/>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l">
              <a:defRPr sz="800" b="0" i="0">
                <a:solidFill>
                  <a:schemeClr val="tx1"/>
                </a:solidFill>
                <a:latin typeface="Sons" panose="020B0503030202060203" pitchFamily="34" charset="77"/>
              </a:defRPr>
            </a:lvl1pPr>
          </a:lstStyle>
          <a:p>
            <a:fld id="{51A20635-3E3C-C049-9630-10EE8DDF47E6}" type="datetime4">
              <a:rPr lang="en-US" smtClean="0"/>
              <a:t>April 6, 2025</a:t>
            </a:fld>
            <a:endParaRPr lang="en-US"/>
          </a:p>
        </p:txBody>
      </p:sp>
      <p:sp>
        <p:nvSpPr>
          <p:cNvPr id="3" name="Picture Placeholder 2">
            <a:extLst>
              <a:ext uri="{FF2B5EF4-FFF2-40B4-BE49-F238E27FC236}">
                <a16:creationId xmlns:a16="http://schemas.microsoft.com/office/drawing/2014/main" id="{2ED1C3C5-A83A-5D03-E82E-73DF427AF79A}"/>
              </a:ext>
            </a:extLst>
          </p:cNvPr>
          <p:cNvSpPr>
            <a:spLocks noGrp="1"/>
          </p:cNvSpPr>
          <p:nvPr>
            <p:ph type="pic" sz="quarter" idx="16" hasCustomPrompt="1"/>
          </p:nvPr>
        </p:nvSpPr>
        <p:spPr>
          <a:xfrm>
            <a:off x="0" y="514350"/>
            <a:ext cx="12192000" cy="6343650"/>
          </a:xfrm>
          <a:solidFill>
            <a:schemeClr val="bg2"/>
          </a:solidFill>
        </p:spPr>
        <p:txBody>
          <a:bodyPr anchor="ctr"/>
          <a:lstStyle>
            <a:lvl1pPr algn="r">
              <a:defRPr>
                <a:solidFill>
                  <a:schemeClr val="bg1"/>
                </a:solidFill>
              </a:defRPr>
            </a:lvl1pPr>
          </a:lstStyle>
          <a:p>
            <a:r>
              <a:rPr lang="en-US"/>
              <a:t>Click icon to add image.</a:t>
            </a:r>
            <a:br>
              <a:rPr lang="en-US"/>
            </a:br>
            <a:r>
              <a:rPr lang="en-US"/>
              <a:t>Be sure to move the headline and </a:t>
            </a:r>
            <a:br>
              <a:rPr lang="en-US"/>
            </a:br>
            <a:r>
              <a:rPr lang="en-US"/>
              <a:t>subhead text vertically up or down</a:t>
            </a:r>
            <a:br>
              <a:rPr lang="en-US"/>
            </a:br>
            <a:r>
              <a:rPr lang="en-US"/>
              <a:t>the page as needed for best legibility.</a:t>
            </a:r>
          </a:p>
        </p:txBody>
      </p:sp>
      <p:sp>
        <p:nvSpPr>
          <p:cNvPr id="18" name="Text Placeholder 17">
            <a:extLst>
              <a:ext uri="{FF2B5EF4-FFF2-40B4-BE49-F238E27FC236}">
                <a16:creationId xmlns:a16="http://schemas.microsoft.com/office/drawing/2014/main" id="{618E6670-17A6-A018-1FF5-B5CC48F63CA4}"/>
              </a:ext>
            </a:extLst>
          </p:cNvPr>
          <p:cNvSpPr>
            <a:spLocks noGrp="1"/>
          </p:cNvSpPr>
          <p:nvPr>
            <p:ph type="body" sz="quarter" idx="13" hasCustomPrompt="1"/>
          </p:nvPr>
        </p:nvSpPr>
        <p:spPr>
          <a:xfrm>
            <a:off x="179388" y="3716337"/>
            <a:ext cx="4735512" cy="1731963"/>
          </a:xfrm>
        </p:spPr>
        <p:txBody>
          <a:bodyPr anchor="b"/>
          <a:lstStyle>
            <a:lvl1pPr>
              <a:lnSpc>
                <a:spcPct val="85089"/>
              </a:lnSpc>
              <a:defRPr sz="4800" spc="-20">
                <a:solidFill>
                  <a:schemeClr val="bg1"/>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Headline text goes here</a:t>
            </a:r>
          </a:p>
        </p:txBody>
      </p:sp>
      <p:sp>
        <p:nvSpPr>
          <p:cNvPr id="9" name="Text Placeholder 8">
            <a:extLst>
              <a:ext uri="{FF2B5EF4-FFF2-40B4-BE49-F238E27FC236}">
                <a16:creationId xmlns:a16="http://schemas.microsoft.com/office/drawing/2014/main" id="{453EEF63-4D13-4C0F-8A94-CB2B1FD37C1F}"/>
              </a:ext>
            </a:extLst>
          </p:cNvPr>
          <p:cNvSpPr>
            <a:spLocks noGrp="1"/>
          </p:cNvSpPr>
          <p:nvPr>
            <p:ph type="body" sz="quarter" idx="14" hasCustomPrompt="1"/>
          </p:nvPr>
        </p:nvSpPr>
        <p:spPr>
          <a:xfrm>
            <a:off x="202316" y="5645150"/>
            <a:ext cx="4709409" cy="1018642"/>
          </a:xfrm>
        </p:spPr>
        <p:txBody>
          <a:bodyPr/>
          <a:lstStyle>
            <a:lvl1pPr>
              <a:lnSpc>
                <a:spcPct val="99732"/>
              </a:lnSpc>
              <a:defRPr sz="1400" b="0" i="0">
                <a:solidFill>
                  <a:schemeClr val="bg1"/>
                </a:solidFill>
                <a:latin typeface="Sons" panose="020B0503030202060203" pitchFamily="34" charset="77"/>
              </a:defRPr>
            </a:lvl1pPr>
            <a:lvl2pPr>
              <a:defRPr sz="1600">
                <a:solidFill>
                  <a:sysClr val="windowText" lastClr="000000"/>
                </a:solidFill>
              </a:defRPr>
            </a:lvl2pPr>
            <a:lvl3pPr>
              <a:defRPr sz="1600">
                <a:solidFill>
                  <a:sysClr val="windowText" lastClr="000000"/>
                </a:solidFill>
              </a:defRPr>
            </a:lvl3pPr>
            <a:lvl4pPr>
              <a:defRPr sz="1600">
                <a:solidFill>
                  <a:sysClr val="windowText" lastClr="000000"/>
                </a:solidFill>
              </a:defRPr>
            </a:lvl4pPr>
            <a:lvl5pPr>
              <a:defRPr sz="1600">
                <a:solidFill>
                  <a:sysClr val="windowText" lastClr="000000"/>
                </a:solidFill>
              </a:defRPr>
            </a:lvl5pPr>
          </a:lstStyle>
          <a:p>
            <a:pPr lvl="0"/>
            <a:r>
              <a:rPr lang="en-US">
                <a:effectLst/>
              </a:rPr>
              <a:t>Subhead text goes here.</a:t>
            </a:r>
            <a:endParaRPr lang="en-US"/>
          </a:p>
        </p:txBody>
      </p:sp>
      <p:sp>
        <p:nvSpPr>
          <p:cNvPr id="7" name="Footer Placeholder 7">
            <a:extLst>
              <a:ext uri="{FF2B5EF4-FFF2-40B4-BE49-F238E27FC236}">
                <a16:creationId xmlns:a16="http://schemas.microsoft.com/office/drawing/2014/main" id="{3F13C62B-8204-3D0B-89EE-4E02D7C98384}"/>
              </a:ext>
            </a:extLst>
          </p:cNvPr>
          <p:cNvSpPr>
            <a:spLocks noGrp="1"/>
          </p:cNvSpPr>
          <p:nvPr>
            <p:ph type="ftr" sz="quarter" idx="3"/>
          </p:nvPr>
        </p:nvSpPr>
        <p:spPr>
          <a:xfrm>
            <a:off x="860425"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Add client via Header &amp; Footer tool</a:t>
            </a:r>
          </a:p>
        </p:txBody>
      </p:sp>
    </p:spTree>
    <p:extLst>
      <p:ext uri="{BB962C8B-B14F-4D97-AF65-F5344CB8AC3E}">
        <p14:creationId xmlns:p14="http://schemas.microsoft.com/office/powerpoint/2010/main" val="3262468672"/>
      </p:ext>
    </p:extLst>
  </p:cSld>
  <p:clrMapOvr>
    <a:masterClrMapping/>
  </p:clrMapOvr>
  <p:transition spd="slow">
    <p:push/>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 Layout">
    <p:spTree>
      <p:nvGrpSpPr>
        <p:cNvPr id="1" name=""/>
        <p:cNvGrpSpPr/>
        <p:nvPr/>
      </p:nvGrpSpPr>
      <p:grpSpPr>
        <a:xfrm>
          <a:off x="0" y="0"/>
          <a:ext cx="0" cy="0"/>
          <a:chOff x="0" y="0"/>
          <a:chExt cx="0" cy="0"/>
        </a:xfrm>
      </p:grpSpPr>
      <p:sp>
        <p:nvSpPr>
          <p:cNvPr id="10" name="Slide Number Placeholder 4">
            <a:extLst>
              <a:ext uri="{FF2B5EF4-FFF2-40B4-BE49-F238E27FC236}">
                <a16:creationId xmlns:a16="http://schemas.microsoft.com/office/drawing/2014/main" id="{7DC0CA74-20B2-A6AA-E92C-C26AA79DFF62}"/>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bg1"/>
                </a:solidFill>
                <a:latin typeface="Sons" panose="020B0503030202060203" pitchFamily="34" charset="77"/>
                <a:ea typeface="+mn-ea"/>
                <a:cs typeface="+mn-cs"/>
              </a:defRPr>
            </a:lvl1pPr>
          </a:lstStyle>
          <a:p>
            <a:fld id="{48C2F153-5DD3-6947-84E4-FEB655A10BEE}" type="slidenum">
              <a:rPr lang="en-US" smtClean="0"/>
              <a:pPr/>
              <a:t>‹#›</a:t>
            </a:fld>
            <a:endParaRPr lang="en-US"/>
          </a:p>
        </p:txBody>
      </p:sp>
      <p:sp>
        <p:nvSpPr>
          <p:cNvPr id="4" name="Title Placeholder 2">
            <a:extLst>
              <a:ext uri="{FF2B5EF4-FFF2-40B4-BE49-F238E27FC236}">
                <a16:creationId xmlns:a16="http://schemas.microsoft.com/office/drawing/2014/main" id="{990633CA-4850-D6AA-2491-FFC2304CC37D}"/>
              </a:ext>
            </a:extLst>
          </p:cNvPr>
          <p:cNvSpPr>
            <a:spLocks noGrp="1"/>
          </p:cNvSpPr>
          <p:nvPr>
            <p:ph type="title"/>
          </p:nvPr>
        </p:nvSpPr>
        <p:spPr>
          <a:xfrm>
            <a:off x="4238625" y="194208"/>
            <a:ext cx="2698750" cy="123292"/>
          </a:xfrm>
          <a:prstGeom prst="rect">
            <a:avLst/>
          </a:prstGeom>
        </p:spPr>
        <p:txBody>
          <a:bodyPr vert="horz" lIns="0" tIns="0" rIns="0" bIns="0" rtlCol="0" anchor="b">
            <a:noAutofit/>
          </a:bodyPr>
          <a:lstStyle>
            <a:lvl1pPr>
              <a:defRPr sz="800">
                <a:solidFill>
                  <a:schemeClr val="tx1"/>
                </a:solidFill>
                <a:latin typeface="Sons" panose="020B0503030202060203" pitchFamily="34" charset="77"/>
              </a:defRPr>
            </a:lvl1pPr>
          </a:lstStyle>
          <a:p>
            <a:r>
              <a:rPr lang="en-GB"/>
              <a:t>Click to edit Master title style</a:t>
            </a:r>
            <a:endParaRPr lang="en-US"/>
          </a:p>
        </p:txBody>
      </p:sp>
      <p:sp>
        <p:nvSpPr>
          <p:cNvPr id="3" name="Date Placeholder 3">
            <a:extLst>
              <a:ext uri="{FF2B5EF4-FFF2-40B4-BE49-F238E27FC236}">
                <a16:creationId xmlns:a16="http://schemas.microsoft.com/office/drawing/2014/main" id="{FC0C42A9-01AA-C9B8-91CC-2508F02A8EDF}"/>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l">
              <a:defRPr sz="800" b="0" i="0">
                <a:solidFill>
                  <a:schemeClr val="tx1"/>
                </a:solidFill>
                <a:latin typeface="Sons" panose="020B0503030202060203" pitchFamily="34" charset="77"/>
              </a:defRPr>
            </a:lvl1pPr>
          </a:lstStyle>
          <a:p>
            <a:fld id="{C06663D0-44C9-0E43-A943-A6FB33389A36}" type="datetime4">
              <a:rPr lang="en-US" smtClean="0"/>
              <a:t>April 6, 2025</a:t>
            </a:fld>
            <a:endParaRPr lang="en-US"/>
          </a:p>
        </p:txBody>
      </p:sp>
      <p:sp>
        <p:nvSpPr>
          <p:cNvPr id="18" name="Text Placeholder 17">
            <a:extLst>
              <a:ext uri="{FF2B5EF4-FFF2-40B4-BE49-F238E27FC236}">
                <a16:creationId xmlns:a16="http://schemas.microsoft.com/office/drawing/2014/main" id="{618E6670-17A6-A018-1FF5-B5CC48F63CA4}"/>
              </a:ext>
            </a:extLst>
          </p:cNvPr>
          <p:cNvSpPr>
            <a:spLocks noGrp="1"/>
          </p:cNvSpPr>
          <p:nvPr>
            <p:ph type="body" sz="quarter" idx="13" hasCustomPrompt="1"/>
          </p:nvPr>
        </p:nvSpPr>
        <p:spPr>
          <a:xfrm>
            <a:off x="190501" y="901700"/>
            <a:ext cx="2695574" cy="774700"/>
          </a:xfrm>
        </p:spPr>
        <p:txBody>
          <a:bodyPr/>
          <a:lstStyle>
            <a:lvl1pPr>
              <a:lnSpc>
                <a:spcPct val="99464"/>
              </a:lnSpc>
              <a:defRPr sz="2400" spc="-20">
                <a:solidFill>
                  <a:schemeClr val="tx1"/>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Headline text </a:t>
            </a:r>
            <a:br>
              <a:rPr lang="en-US"/>
            </a:br>
            <a:r>
              <a:rPr lang="en-US"/>
              <a:t>goes here</a:t>
            </a:r>
          </a:p>
        </p:txBody>
      </p:sp>
      <p:sp>
        <p:nvSpPr>
          <p:cNvPr id="6" name="Text Placeholder 5">
            <a:extLst>
              <a:ext uri="{FF2B5EF4-FFF2-40B4-BE49-F238E27FC236}">
                <a16:creationId xmlns:a16="http://schemas.microsoft.com/office/drawing/2014/main" id="{2E68441C-68E7-1720-D7DD-326A308BFD6B}"/>
              </a:ext>
            </a:extLst>
          </p:cNvPr>
          <p:cNvSpPr>
            <a:spLocks noGrp="1"/>
          </p:cNvSpPr>
          <p:nvPr>
            <p:ph type="body" sz="quarter" idx="14" hasCustomPrompt="1"/>
          </p:nvPr>
        </p:nvSpPr>
        <p:spPr>
          <a:xfrm>
            <a:off x="190500" y="1930269"/>
            <a:ext cx="2695575" cy="3236913"/>
          </a:xfrm>
        </p:spPr>
        <p:txBody>
          <a:bodyPr/>
          <a:lstStyle>
            <a:lvl1pPr marL="0" indent="0">
              <a:lnSpc>
                <a:spcPct val="99732"/>
              </a:lnSpc>
              <a:buFont typeface="Wingdings" pitchFamily="2" charset="2"/>
              <a:buNone/>
              <a:defRPr sz="1200" b="0" i="0">
                <a:solidFill>
                  <a:schemeClr val="tx1"/>
                </a:solidFill>
                <a:latin typeface="Sons Light" panose="020B0303030202060203" pitchFamily="34" charset="77"/>
              </a:defRPr>
            </a:lvl1pPr>
          </a:lstStyle>
          <a:p>
            <a:pPr marL="0" indent="0">
              <a:buNone/>
            </a:pPr>
            <a:r>
              <a:rPr lang="en-US"/>
              <a:t>Body copy text goes here.</a:t>
            </a:r>
          </a:p>
          <a:p>
            <a:pPr marL="171450" marR="0" lvl="0" indent="-171450" algn="l" defTabSz="914400" rtl="0" eaLnBrk="1" fontAlgn="auto" latinLnBrk="0" hangingPunct="1">
              <a:lnSpc>
                <a:spcPct val="99732"/>
              </a:lnSpc>
              <a:spcBef>
                <a:spcPts val="1000"/>
              </a:spcBef>
              <a:spcAft>
                <a:spcPts val="0"/>
              </a:spcAft>
              <a:buClrTx/>
              <a:buSzTx/>
              <a:buFont typeface="Wingdings" pitchFamily="2" charset="2"/>
              <a:buChar char="§"/>
              <a:tabLst/>
              <a:defRPr/>
            </a:pPr>
            <a:r>
              <a:rPr kumimoji="0" lang="en-US" sz="1200" b="0" i="0" u="none" strike="noStrike" kern="1200" cap="none" spc="0" normalizeH="0" baseline="0" noProof="0">
                <a:ln>
                  <a:noFill/>
                </a:ln>
                <a:solidFill>
                  <a:srgbClr val="000000"/>
                </a:solidFill>
                <a:effectLst/>
                <a:uLnTx/>
                <a:uFillTx/>
                <a:latin typeface="Sons Light" panose="020B0303030202060203" pitchFamily="34" charset="77"/>
                <a:ea typeface="+mn-ea"/>
                <a:cs typeface="+mn-cs"/>
              </a:rPr>
              <a:t>Bullet Example</a:t>
            </a:r>
          </a:p>
          <a:p>
            <a:pPr marL="171450" marR="0" lvl="0" indent="-171450" algn="l" defTabSz="914400" rtl="0" eaLnBrk="1" fontAlgn="auto" latinLnBrk="0" hangingPunct="1">
              <a:lnSpc>
                <a:spcPct val="99732"/>
              </a:lnSpc>
              <a:spcBef>
                <a:spcPts val="1000"/>
              </a:spcBef>
              <a:spcAft>
                <a:spcPts val="0"/>
              </a:spcAft>
              <a:buClrTx/>
              <a:buSzTx/>
              <a:buFont typeface="Wingdings" pitchFamily="2" charset="2"/>
              <a:buChar char="§"/>
              <a:tabLst/>
              <a:defRPr/>
            </a:pPr>
            <a:r>
              <a:rPr kumimoji="0" lang="en-US" sz="1200" b="0" i="0" u="none" strike="noStrike" kern="1200" cap="none" spc="0" normalizeH="0" baseline="0" noProof="0">
                <a:ln>
                  <a:noFill/>
                </a:ln>
                <a:solidFill>
                  <a:srgbClr val="000000"/>
                </a:solidFill>
                <a:effectLst/>
                <a:uLnTx/>
                <a:uFillTx/>
                <a:latin typeface="Sons Light" panose="020B0303030202060203" pitchFamily="34" charset="77"/>
                <a:ea typeface="+mn-ea"/>
                <a:cs typeface="+mn-cs"/>
              </a:rPr>
              <a:t>Bullet Example</a:t>
            </a:r>
          </a:p>
          <a:p>
            <a:pPr marL="171450" marR="0" lvl="0" indent="-171450" algn="l" defTabSz="914400" rtl="0" eaLnBrk="1" fontAlgn="auto" latinLnBrk="0" hangingPunct="1">
              <a:lnSpc>
                <a:spcPct val="99732"/>
              </a:lnSpc>
              <a:spcBef>
                <a:spcPts val="1000"/>
              </a:spcBef>
              <a:spcAft>
                <a:spcPts val="0"/>
              </a:spcAft>
              <a:buClrTx/>
              <a:buSzTx/>
              <a:buFont typeface="Wingdings" pitchFamily="2" charset="2"/>
              <a:buChar char="§"/>
              <a:tabLst/>
              <a:defRPr/>
            </a:pPr>
            <a:r>
              <a:rPr kumimoji="0" lang="en-US" sz="1200" b="0" i="0" u="none" strike="noStrike" kern="1200" cap="none" spc="0" normalizeH="0" baseline="0" noProof="0">
                <a:ln>
                  <a:noFill/>
                </a:ln>
                <a:solidFill>
                  <a:srgbClr val="000000"/>
                </a:solidFill>
                <a:effectLst/>
                <a:uLnTx/>
                <a:uFillTx/>
                <a:latin typeface="Sons Light" panose="020B0303030202060203" pitchFamily="34" charset="77"/>
                <a:ea typeface="+mn-ea"/>
                <a:cs typeface="+mn-cs"/>
              </a:rPr>
              <a:t>Bullet Example</a:t>
            </a:r>
          </a:p>
          <a:p>
            <a:pPr marL="192024" marR="0" lvl="0" indent="-192024" algn="l" defTabSz="457200" rtl="0" eaLnBrk="1" fontAlgn="auto" latinLnBrk="0" hangingPunct="1">
              <a:lnSpc>
                <a:spcPct val="100000"/>
              </a:lnSpc>
              <a:spcBef>
                <a:spcPts val="1196"/>
              </a:spcBef>
              <a:spcAft>
                <a:spcPts val="0"/>
              </a:spcAft>
              <a:buClrTx/>
              <a:buSzPct val="100000"/>
              <a:buFont typeface="+mj-lt"/>
              <a:buAutoNum type="arabicPeriod"/>
              <a:tabLst>
                <a:tab pos="0" algn="l"/>
              </a:tabLst>
              <a:defRPr/>
            </a:pPr>
            <a:r>
              <a:rPr kumimoji="0" lang="en-US" sz="1200" b="0" i="0" u="none" strike="noStrike" kern="1200" cap="none" spc="0" normalizeH="0" baseline="0" noProof="0">
                <a:ln>
                  <a:noFill/>
                </a:ln>
                <a:solidFill>
                  <a:srgbClr val="000000"/>
                </a:solidFill>
                <a:effectLst/>
                <a:uLnTx/>
                <a:uFillTx/>
                <a:latin typeface="Sons Light" panose="020B0303030202060203" pitchFamily="34" charset="77"/>
                <a:ea typeface="+mn-ea"/>
                <a:cs typeface="+mn-cs"/>
              </a:rPr>
              <a:t>Numbering example</a:t>
            </a:r>
          </a:p>
          <a:p>
            <a:pPr marL="192024" marR="0" lvl="0" indent="-192024" algn="l" defTabSz="457200" rtl="0" eaLnBrk="1" fontAlgn="auto" latinLnBrk="0" hangingPunct="1">
              <a:lnSpc>
                <a:spcPct val="100000"/>
              </a:lnSpc>
              <a:spcBef>
                <a:spcPts val="1196"/>
              </a:spcBef>
              <a:spcAft>
                <a:spcPts val="0"/>
              </a:spcAft>
              <a:buClrTx/>
              <a:buSzPct val="100000"/>
              <a:buFont typeface="+mj-lt"/>
              <a:buAutoNum type="arabicPeriod"/>
              <a:tabLst>
                <a:tab pos="0" algn="l"/>
              </a:tabLst>
              <a:defRPr/>
            </a:pPr>
            <a:r>
              <a:rPr kumimoji="0" lang="en-US" sz="1200" b="0" i="0" u="none" strike="noStrike" kern="1200" cap="none" spc="0" normalizeH="0" baseline="0" noProof="0">
                <a:ln>
                  <a:noFill/>
                </a:ln>
                <a:solidFill>
                  <a:srgbClr val="000000"/>
                </a:solidFill>
                <a:effectLst/>
                <a:uLnTx/>
                <a:uFillTx/>
                <a:latin typeface="Sons Light" panose="020B0303030202060203" pitchFamily="34" charset="77"/>
                <a:ea typeface="+mn-ea"/>
                <a:cs typeface="+mn-cs"/>
              </a:rPr>
              <a:t>Numbering example</a:t>
            </a:r>
          </a:p>
          <a:p>
            <a:pPr marL="192024" marR="0" lvl="0" indent="-192024" algn="l" defTabSz="457200" rtl="0" eaLnBrk="1" fontAlgn="auto" latinLnBrk="0" hangingPunct="1">
              <a:lnSpc>
                <a:spcPct val="100000"/>
              </a:lnSpc>
              <a:spcBef>
                <a:spcPts val="1196"/>
              </a:spcBef>
              <a:spcAft>
                <a:spcPts val="0"/>
              </a:spcAft>
              <a:buClrTx/>
              <a:buSzPct val="100000"/>
              <a:buFont typeface="+mj-lt"/>
              <a:buAutoNum type="arabicPeriod"/>
              <a:tabLst>
                <a:tab pos="0" algn="l"/>
              </a:tabLst>
              <a:defRPr/>
            </a:pPr>
            <a:r>
              <a:rPr kumimoji="0" lang="en-US" sz="1200" b="0" i="0" u="none" strike="noStrike" kern="1200" cap="none" spc="0" normalizeH="0" baseline="0" noProof="0">
                <a:ln>
                  <a:noFill/>
                </a:ln>
                <a:solidFill>
                  <a:srgbClr val="000000"/>
                </a:solidFill>
                <a:effectLst/>
                <a:uLnTx/>
                <a:uFillTx/>
                <a:latin typeface="Sons Light" panose="020B0303030202060203" pitchFamily="34" charset="77"/>
                <a:ea typeface="+mn-ea"/>
                <a:cs typeface="+mn-cs"/>
              </a:rPr>
              <a:t>Numbering example</a:t>
            </a:r>
          </a:p>
        </p:txBody>
      </p:sp>
      <p:sp>
        <p:nvSpPr>
          <p:cNvPr id="9" name="Picture Placeholder 8">
            <a:extLst>
              <a:ext uri="{FF2B5EF4-FFF2-40B4-BE49-F238E27FC236}">
                <a16:creationId xmlns:a16="http://schemas.microsoft.com/office/drawing/2014/main" id="{6F5399D6-6688-2BE3-7C68-A1A7A10EB9F2}"/>
              </a:ext>
            </a:extLst>
          </p:cNvPr>
          <p:cNvSpPr>
            <a:spLocks noGrp="1"/>
          </p:cNvSpPr>
          <p:nvPr>
            <p:ph type="pic" sz="quarter" idx="15" hasCustomPrompt="1"/>
          </p:nvPr>
        </p:nvSpPr>
        <p:spPr>
          <a:xfrm>
            <a:off x="3228975" y="514350"/>
            <a:ext cx="8963025" cy="6343650"/>
          </a:xfrm>
          <a:solidFill>
            <a:schemeClr val="bg2"/>
          </a:solidFill>
          <a:ln>
            <a:noFill/>
          </a:ln>
        </p:spPr>
        <p:txBody>
          <a:bodyPr anchor="ctr"/>
          <a:lstStyle>
            <a:lvl1pPr algn="ctr">
              <a:defRPr>
                <a:solidFill>
                  <a:schemeClr val="bg1"/>
                </a:solidFill>
              </a:defRPr>
            </a:lvl1pPr>
          </a:lstStyle>
          <a:p>
            <a:r>
              <a:rPr lang="en-US"/>
              <a:t>Click icon to add image</a:t>
            </a:r>
          </a:p>
        </p:txBody>
      </p:sp>
      <p:sp>
        <p:nvSpPr>
          <p:cNvPr id="2" name="Footer Placeholder 7">
            <a:extLst>
              <a:ext uri="{FF2B5EF4-FFF2-40B4-BE49-F238E27FC236}">
                <a16:creationId xmlns:a16="http://schemas.microsoft.com/office/drawing/2014/main" id="{5B8D1710-F181-2FF1-F8B1-0B13977F92E8}"/>
              </a:ext>
            </a:extLst>
          </p:cNvPr>
          <p:cNvSpPr>
            <a:spLocks noGrp="1"/>
          </p:cNvSpPr>
          <p:nvPr>
            <p:ph type="ftr" sz="quarter" idx="3"/>
          </p:nvPr>
        </p:nvSpPr>
        <p:spPr>
          <a:xfrm>
            <a:off x="860425"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Add client via Header &amp; Footer tool</a:t>
            </a:r>
          </a:p>
        </p:txBody>
      </p:sp>
    </p:spTree>
    <p:extLst>
      <p:ext uri="{BB962C8B-B14F-4D97-AF65-F5344CB8AC3E}">
        <p14:creationId xmlns:p14="http://schemas.microsoft.com/office/powerpoint/2010/main" val="2528351142"/>
      </p:ext>
    </p:extLst>
  </p:cSld>
  <p:clrMapOvr>
    <a:masterClrMapping/>
  </p:clrMapOvr>
  <p:transition spd="slow">
    <p:push/>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2 Layout">
    <p:spTree>
      <p:nvGrpSpPr>
        <p:cNvPr id="1" name=""/>
        <p:cNvGrpSpPr/>
        <p:nvPr/>
      </p:nvGrpSpPr>
      <p:grpSpPr>
        <a:xfrm>
          <a:off x="0" y="0"/>
          <a:ext cx="0" cy="0"/>
          <a:chOff x="0" y="0"/>
          <a:chExt cx="0" cy="0"/>
        </a:xfrm>
      </p:grpSpPr>
      <p:sp>
        <p:nvSpPr>
          <p:cNvPr id="8" name="Slide Number Placeholder 4">
            <a:extLst>
              <a:ext uri="{FF2B5EF4-FFF2-40B4-BE49-F238E27FC236}">
                <a16:creationId xmlns:a16="http://schemas.microsoft.com/office/drawing/2014/main" id="{3A74BD5E-D031-2F9F-860D-CF38872E675D}"/>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a:t>
            </a:fld>
            <a:endParaRPr lang="en-US"/>
          </a:p>
        </p:txBody>
      </p:sp>
      <p:sp>
        <p:nvSpPr>
          <p:cNvPr id="4" name="Title Placeholder 2">
            <a:extLst>
              <a:ext uri="{FF2B5EF4-FFF2-40B4-BE49-F238E27FC236}">
                <a16:creationId xmlns:a16="http://schemas.microsoft.com/office/drawing/2014/main" id="{67D0AEA8-C465-84C4-AECA-65926050790B}"/>
              </a:ext>
            </a:extLst>
          </p:cNvPr>
          <p:cNvSpPr>
            <a:spLocks noGrp="1"/>
          </p:cNvSpPr>
          <p:nvPr>
            <p:ph type="title"/>
          </p:nvPr>
        </p:nvSpPr>
        <p:spPr>
          <a:xfrm>
            <a:off x="4238625" y="194208"/>
            <a:ext cx="2698750" cy="123292"/>
          </a:xfrm>
          <a:prstGeom prst="rect">
            <a:avLst/>
          </a:prstGeom>
        </p:spPr>
        <p:txBody>
          <a:bodyPr vert="horz" lIns="0" tIns="0" rIns="0" bIns="0" rtlCol="0" anchor="b">
            <a:noAutofit/>
          </a:bodyPr>
          <a:lstStyle>
            <a:lvl1pPr>
              <a:defRPr sz="800">
                <a:solidFill>
                  <a:schemeClr val="tx1"/>
                </a:solidFill>
                <a:latin typeface="Sons" panose="020B0503030202060203" pitchFamily="34" charset="77"/>
              </a:defRPr>
            </a:lvl1pPr>
          </a:lstStyle>
          <a:p>
            <a:r>
              <a:rPr lang="en-GB"/>
              <a:t>Click to edit Master title style</a:t>
            </a:r>
            <a:endParaRPr lang="en-US"/>
          </a:p>
        </p:txBody>
      </p:sp>
      <p:sp>
        <p:nvSpPr>
          <p:cNvPr id="3" name="Date Placeholder 3">
            <a:extLst>
              <a:ext uri="{FF2B5EF4-FFF2-40B4-BE49-F238E27FC236}">
                <a16:creationId xmlns:a16="http://schemas.microsoft.com/office/drawing/2014/main" id="{0127B30C-4CE3-F43E-455B-0ECAB1166F65}"/>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l">
              <a:defRPr sz="800" b="0" i="0">
                <a:solidFill>
                  <a:schemeClr val="tx1"/>
                </a:solidFill>
                <a:latin typeface="Sons" panose="020B0503030202060203" pitchFamily="34" charset="77"/>
              </a:defRPr>
            </a:lvl1pPr>
          </a:lstStyle>
          <a:p>
            <a:fld id="{2DE96813-7840-244A-9F0C-57F4C518097F}" type="datetime4">
              <a:rPr lang="en-US" smtClean="0"/>
              <a:t>April 6, 2025</a:t>
            </a:fld>
            <a:endParaRPr lang="en-US"/>
          </a:p>
        </p:txBody>
      </p:sp>
      <p:sp>
        <p:nvSpPr>
          <p:cNvPr id="18" name="Text Placeholder 17">
            <a:extLst>
              <a:ext uri="{FF2B5EF4-FFF2-40B4-BE49-F238E27FC236}">
                <a16:creationId xmlns:a16="http://schemas.microsoft.com/office/drawing/2014/main" id="{618E6670-17A6-A018-1FF5-B5CC48F63CA4}"/>
              </a:ext>
            </a:extLst>
          </p:cNvPr>
          <p:cNvSpPr>
            <a:spLocks noGrp="1"/>
          </p:cNvSpPr>
          <p:nvPr>
            <p:ph type="body" sz="quarter" idx="13" hasCustomPrompt="1"/>
          </p:nvPr>
        </p:nvSpPr>
        <p:spPr>
          <a:xfrm>
            <a:off x="6267450" y="1828800"/>
            <a:ext cx="4697413" cy="774700"/>
          </a:xfrm>
        </p:spPr>
        <p:txBody>
          <a:bodyPr anchor="b"/>
          <a:lstStyle>
            <a:lvl1pPr>
              <a:lnSpc>
                <a:spcPct val="99464"/>
              </a:lnSpc>
              <a:defRPr sz="2400" spc="-20">
                <a:solidFill>
                  <a:schemeClr val="tx1"/>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Headline text goes here</a:t>
            </a:r>
          </a:p>
        </p:txBody>
      </p:sp>
      <p:sp>
        <p:nvSpPr>
          <p:cNvPr id="6" name="Text Placeholder 5">
            <a:extLst>
              <a:ext uri="{FF2B5EF4-FFF2-40B4-BE49-F238E27FC236}">
                <a16:creationId xmlns:a16="http://schemas.microsoft.com/office/drawing/2014/main" id="{2E68441C-68E7-1720-D7DD-326A308BFD6B}"/>
              </a:ext>
            </a:extLst>
          </p:cNvPr>
          <p:cNvSpPr>
            <a:spLocks noGrp="1"/>
          </p:cNvSpPr>
          <p:nvPr>
            <p:ph type="body" sz="quarter" idx="14" hasCustomPrompt="1"/>
          </p:nvPr>
        </p:nvSpPr>
        <p:spPr>
          <a:xfrm>
            <a:off x="6267450" y="2897187"/>
            <a:ext cx="4697413" cy="3236913"/>
          </a:xfrm>
        </p:spPr>
        <p:txBody>
          <a:bodyPr/>
          <a:lstStyle>
            <a:lvl1pPr marL="0" indent="0">
              <a:lnSpc>
                <a:spcPct val="99732"/>
              </a:lnSpc>
              <a:buSzPct val="100000"/>
              <a:buFontTx/>
              <a:buNone/>
              <a:defRPr lang="en-US" sz="1200" b="0" i="0" kern="1200" dirty="0">
                <a:solidFill>
                  <a:sysClr val="windowText" lastClr="000000"/>
                </a:solidFill>
                <a:effectLst/>
                <a:latin typeface="Sons Light" panose="020B0303030202060203" pitchFamily="34" charset="77"/>
                <a:ea typeface="+mn-ea"/>
                <a:cs typeface="+mn-cs"/>
              </a:defRPr>
            </a:lvl1pPr>
          </a:lstStyle>
          <a:p>
            <a:pPr marL="0" indent="0">
              <a:buNone/>
            </a:pPr>
            <a:r>
              <a:rPr lang="en-US"/>
              <a:t>Body copy text goes here.</a:t>
            </a:r>
          </a:p>
          <a:p>
            <a:pPr marL="171450" marR="0" lvl="0" indent="-171450" algn="l" defTabSz="914400" rtl="0" eaLnBrk="1" fontAlgn="auto" latinLnBrk="0" hangingPunct="1">
              <a:lnSpc>
                <a:spcPct val="99732"/>
              </a:lnSpc>
              <a:spcBef>
                <a:spcPts val="1000"/>
              </a:spcBef>
              <a:spcAft>
                <a:spcPts val="0"/>
              </a:spcAft>
              <a:buClrTx/>
              <a:buSzTx/>
              <a:buFont typeface="Wingdings" pitchFamily="2" charset="2"/>
              <a:buChar char="§"/>
              <a:tabLst/>
              <a:defRPr/>
            </a:pPr>
            <a:r>
              <a:rPr kumimoji="0" lang="en-US" sz="1200" b="0" i="0" u="none" strike="noStrike" kern="1200" cap="none" spc="0" normalizeH="0" baseline="0" noProof="0">
                <a:ln>
                  <a:noFill/>
                </a:ln>
                <a:solidFill>
                  <a:srgbClr val="000000"/>
                </a:solidFill>
                <a:effectLst/>
                <a:uLnTx/>
                <a:uFillTx/>
                <a:latin typeface="Sons Light" panose="020B0303030202060203" pitchFamily="34" charset="77"/>
                <a:ea typeface="+mn-ea"/>
                <a:cs typeface="+mn-cs"/>
              </a:rPr>
              <a:t>Bullet Example</a:t>
            </a:r>
          </a:p>
          <a:p>
            <a:pPr marL="171450" marR="0" lvl="0" indent="-171450" algn="l" defTabSz="914400" rtl="0" eaLnBrk="1" fontAlgn="auto" latinLnBrk="0" hangingPunct="1">
              <a:lnSpc>
                <a:spcPct val="99732"/>
              </a:lnSpc>
              <a:spcBef>
                <a:spcPts val="1000"/>
              </a:spcBef>
              <a:spcAft>
                <a:spcPts val="0"/>
              </a:spcAft>
              <a:buClrTx/>
              <a:buSzTx/>
              <a:buFont typeface="Wingdings" pitchFamily="2" charset="2"/>
              <a:buChar char="§"/>
              <a:tabLst/>
              <a:defRPr/>
            </a:pPr>
            <a:r>
              <a:rPr kumimoji="0" lang="en-US" sz="1200" b="0" i="0" u="none" strike="noStrike" kern="1200" cap="none" spc="0" normalizeH="0" baseline="0" noProof="0">
                <a:ln>
                  <a:noFill/>
                </a:ln>
                <a:solidFill>
                  <a:srgbClr val="000000"/>
                </a:solidFill>
                <a:effectLst/>
                <a:uLnTx/>
                <a:uFillTx/>
                <a:latin typeface="Sons Light" panose="020B0303030202060203" pitchFamily="34" charset="77"/>
                <a:ea typeface="+mn-ea"/>
                <a:cs typeface="+mn-cs"/>
              </a:rPr>
              <a:t>Bullet Example</a:t>
            </a:r>
          </a:p>
          <a:p>
            <a:pPr marL="171450" marR="0" lvl="0" indent="-171450" algn="l" defTabSz="914400" rtl="0" eaLnBrk="1" fontAlgn="auto" latinLnBrk="0" hangingPunct="1">
              <a:lnSpc>
                <a:spcPct val="99732"/>
              </a:lnSpc>
              <a:spcBef>
                <a:spcPts val="1000"/>
              </a:spcBef>
              <a:spcAft>
                <a:spcPts val="0"/>
              </a:spcAft>
              <a:buClrTx/>
              <a:buSzTx/>
              <a:buFont typeface="Wingdings" pitchFamily="2" charset="2"/>
              <a:buChar char="§"/>
              <a:tabLst/>
              <a:defRPr/>
            </a:pPr>
            <a:r>
              <a:rPr kumimoji="0" lang="en-US" sz="1200" b="0" i="0" u="none" strike="noStrike" kern="1200" cap="none" spc="0" normalizeH="0" baseline="0" noProof="0">
                <a:ln>
                  <a:noFill/>
                </a:ln>
                <a:solidFill>
                  <a:srgbClr val="000000"/>
                </a:solidFill>
                <a:effectLst/>
                <a:uLnTx/>
                <a:uFillTx/>
                <a:latin typeface="Sons Light" panose="020B0303030202060203" pitchFamily="34" charset="77"/>
                <a:ea typeface="+mn-ea"/>
                <a:cs typeface="+mn-cs"/>
              </a:rPr>
              <a:t>Bullet Example</a:t>
            </a:r>
          </a:p>
          <a:p>
            <a:pPr marL="192024" marR="0" lvl="0" indent="-192024" algn="l" defTabSz="457200" rtl="0" eaLnBrk="1" fontAlgn="auto" latinLnBrk="0" hangingPunct="1">
              <a:lnSpc>
                <a:spcPct val="100000"/>
              </a:lnSpc>
              <a:spcBef>
                <a:spcPts val="1196"/>
              </a:spcBef>
              <a:spcAft>
                <a:spcPts val="0"/>
              </a:spcAft>
              <a:buClrTx/>
              <a:buSzPct val="100000"/>
              <a:buFont typeface="+mj-lt"/>
              <a:buAutoNum type="arabicPeriod"/>
              <a:tabLst>
                <a:tab pos="0" algn="l"/>
              </a:tabLst>
              <a:defRPr/>
            </a:pPr>
            <a:r>
              <a:rPr kumimoji="0" lang="en-US" sz="1200" b="0" i="0" u="none" strike="noStrike" kern="1200" cap="none" spc="0" normalizeH="0" baseline="0" noProof="0">
                <a:ln>
                  <a:noFill/>
                </a:ln>
                <a:solidFill>
                  <a:srgbClr val="000000"/>
                </a:solidFill>
                <a:effectLst/>
                <a:uLnTx/>
                <a:uFillTx/>
                <a:latin typeface="Sons Light" panose="020B0303030202060203" pitchFamily="34" charset="77"/>
                <a:ea typeface="+mn-ea"/>
                <a:cs typeface="+mn-cs"/>
              </a:rPr>
              <a:t>Numbering example</a:t>
            </a:r>
          </a:p>
          <a:p>
            <a:pPr marL="192024" marR="0" lvl="0" indent="-192024" algn="l" defTabSz="457200" rtl="0" eaLnBrk="1" fontAlgn="auto" latinLnBrk="0" hangingPunct="1">
              <a:lnSpc>
                <a:spcPct val="100000"/>
              </a:lnSpc>
              <a:spcBef>
                <a:spcPts val="1196"/>
              </a:spcBef>
              <a:spcAft>
                <a:spcPts val="0"/>
              </a:spcAft>
              <a:buClrTx/>
              <a:buSzPct val="100000"/>
              <a:buFont typeface="+mj-lt"/>
              <a:buAutoNum type="arabicPeriod"/>
              <a:tabLst>
                <a:tab pos="0" algn="l"/>
              </a:tabLst>
              <a:defRPr/>
            </a:pPr>
            <a:r>
              <a:rPr kumimoji="0" lang="en-US" sz="1200" b="0" i="0" u="none" strike="noStrike" kern="1200" cap="none" spc="0" normalizeH="0" baseline="0" noProof="0">
                <a:ln>
                  <a:noFill/>
                </a:ln>
                <a:solidFill>
                  <a:srgbClr val="000000"/>
                </a:solidFill>
                <a:effectLst/>
                <a:uLnTx/>
                <a:uFillTx/>
                <a:latin typeface="Sons Light" panose="020B0303030202060203" pitchFamily="34" charset="77"/>
                <a:ea typeface="+mn-ea"/>
                <a:cs typeface="+mn-cs"/>
              </a:rPr>
              <a:t>Numbering example</a:t>
            </a:r>
          </a:p>
          <a:p>
            <a:pPr marL="192024" marR="0" lvl="0" indent="-192024" algn="l" defTabSz="457200" rtl="0" eaLnBrk="1" fontAlgn="auto" latinLnBrk="0" hangingPunct="1">
              <a:lnSpc>
                <a:spcPct val="100000"/>
              </a:lnSpc>
              <a:spcBef>
                <a:spcPts val="1196"/>
              </a:spcBef>
              <a:spcAft>
                <a:spcPts val="0"/>
              </a:spcAft>
              <a:buClrTx/>
              <a:buSzPct val="100000"/>
              <a:buFont typeface="+mj-lt"/>
              <a:buAutoNum type="arabicPeriod"/>
              <a:tabLst>
                <a:tab pos="0" algn="l"/>
              </a:tabLst>
              <a:defRPr/>
            </a:pPr>
            <a:r>
              <a:rPr kumimoji="0" lang="en-US" sz="1200" b="0" i="0" u="none" strike="noStrike" kern="1200" cap="none" spc="0" normalizeH="0" baseline="0" noProof="0">
                <a:ln>
                  <a:noFill/>
                </a:ln>
                <a:solidFill>
                  <a:srgbClr val="000000"/>
                </a:solidFill>
                <a:effectLst/>
                <a:uLnTx/>
                <a:uFillTx/>
                <a:latin typeface="Sons Light" panose="020B0303030202060203" pitchFamily="34" charset="77"/>
                <a:ea typeface="+mn-ea"/>
                <a:cs typeface="+mn-cs"/>
              </a:rPr>
              <a:t>Numbering example</a:t>
            </a:r>
          </a:p>
        </p:txBody>
      </p:sp>
      <p:sp>
        <p:nvSpPr>
          <p:cNvPr id="9" name="Picture Placeholder 8">
            <a:extLst>
              <a:ext uri="{FF2B5EF4-FFF2-40B4-BE49-F238E27FC236}">
                <a16:creationId xmlns:a16="http://schemas.microsoft.com/office/drawing/2014/main" id="{6F5399D6-6688-2BE3-7C68-A1A7A10EB9F2}"/>
              </a:ext>
            </a:extLst>
          </p:cNvPr>
          <p:cNvSpPr>
            <a:spLocks noGrp="1"/>
          </p:cNvSpPr>
          <p:nvPr>
            <p:ph type="pic" sz="quarter" idx="15" hasCustomPrompt="1"/>
          </p:nvPr>
        </p:nvSpPr>
        <p:spPr>
          <a:xfrm>
            <a:off x="0" y="514350"/>
            <a:ext cx="6103144" cy="6381750"/>
          </a:xfrm>
          <a:solidFill>
            <a:schemeClr val="bg2"/>
          </a:solidFill>
          <a:ln>
            <a:noFill/>
          </a:ln>
        </p:spPr>
        <p:txBody>
          <a:bodyPr anchor="ctr"/>
          <a:lstStyle>
            <a:lvl1pPr algn="ctr">
              <a:defRPr>
                <a:solidFill>
                  <a:schemeClr val="bg1"/>
                </a:solidFill>
              </a:defRPr>
            </a:lvl1pPr>
          </a:lstStyle>
          <a:p>
            <a:r>
              <a:rPr lang="en-US"/>
              <a:t>Click icon to add image</a:t>
            </a:r>
          </a:p>
        </p:txBody>
      </p:sp>
      <p:sp>
        <p:nvSpPr>
          <p:cNvPr id="2" name="Footer Placeholder 7">
            <a:extLst>
              <a:ext uri="{FF2B5EF4-FFF2-40B4-BE49-F238E27FC236}">
                <a16:creationId xmlns:a16="http://schemas.microsoft.com/office/drawing/2014/main" id="{FBE04F3D-0370-6184-9F0A-F3B9CB9898A1}"/>
              </a:ext>
            </a:extLst>
          </p:cNvPr>
          <p:cNvSpPr>
            <a:spLocks noGrp="1"/>
          </p:cNvSpPr>
          <p:nvPr>
            <p:ph type="ftr" sz="quarter" idx="3"/>
          </p:nvPr>
        </p:nvSpPr>
        <p:spPr>
          <a:xfrm>
            <a:off x="860425"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Add client via Header &amp; Footer tool</a:t>
            </a:r>
          </a:p>
        </p:txBody>
      </p:sp>
    </p:spTree>
    <p:extLst>
      <p:ext uri="{BB962C8B-B14F-4D97-AF65-F5344CB8AC3E}">
        <p14:creationId xmlns:p14="http://schemas.microsoft.com/office/powerpoint/2010/main" val="3181916571"/>
      </p:ext>
    </p:extLst>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54FC06D-1BC0-F643-8D3A-66E773563C2C}"/>
              </a:ext>
            </a:extLst>
          </p:cNvPr>
          <p:cNvSpPr>
            <a:spLocks noGrp="1"/>
          </p:cNvSpPr>
          <p:nvPr>
            <p:ph type="pic" sz="quarter" idx="10"/>
          </p:nvPr>
        </p:nvSpPr>
        <p:spPr>
          <a:xfrm>
            <a:off x="0" y="0"/>
            <a:ext cx="12192000" cy="6234113"/>
          </a:xfrm>
          <a:solidFill>
            <a:schemeClr val="bg2"/>
          </a:solidFill>
        </p:spPr>
        <p:txBody>
          <a:bodyPr/>
          <a:lstStyle>
            <a:lvl1pPr algn="r">
              <a:defRPr>
                <a:solidFill>
                  <a:schemeClr val="bg1"/>
                </a:solidFill>
              </a:defRPr>
            </a:lvl1pPr>
          </a:lstStyle>
          <a:p>
            <a:r>
              <a:rPr lang="en-GB"/>
              <a:t>Click icon to add picture</a:t>
            </a:r>
            <a:endParaRPr lang="en-US"/>
          </a:p>
        </p:txBody>
      </p:sp>
      <p:sp>
        <p:nvSpPr>
          <p:cNvPr id="5" name="Slide Number Placeholder 9">
            <a:extLst>
              <a:ext uri="{FF2B5EF4-FFF2-40B4-BE49-F238E27FC236}">
                <a16:creationId xmlns:a16="http://schemas.microsoft.com/office/drawing/2014/main" id="{CED61651-AD7F-E025-9FF2-56EEC45C2C23}"/>
              </a:ext>
            </a:extLst>
          </p:cNvPr>
          <p:cNvSpPr>
            <a:spLocks noGrp="1"/>
          </p:cNvSpPr>
          <p:nvPr>
            <p:ph type="sldNum" sz="quarter" idx="4"/>
          </p:nvPr>
        </p:nvSpPr>
        <p:spPr>
          <a:xfrm>
            <a:off x="11771313" y="6501966"/>
            <a:ext cx="228600" cy="187325"/>
          </a:xfrm>
          <a:prstGeom prst="rect">
            <a:avLst/>
          </a:prstGeom>
        </p:spPr>
        <p:txBody>
          <a:bodyPr vert="horz" lIns="0" tIns="0" rIns="0" bIns="0" rtlCol="0" anchor="t"/>
          <a:lstStyle>
            <a:lvl1pPr algn="r">
              <a:defRPr sz="800" b="0" i="0">
                <a:solidFill>
                  <a:schemeClr val="tx1"/>
                </a:solidFill>
                <a:latin typeface="Sons" panose="020B0503030202060203" pitchFamily="34" charset="77"/>
              </a:defRPr>
            </a:lvl1pPr>
          </a:lstStyle>
          <a:p>
            <a:fld id="{2B04EA93-A776-6D43-B8D6-1BAA8FF56A4E}" type="slidenum">
              <a:rPr lang="en-US" smtClean="0"/>
              <a:pPr/>
              <a:t>‹#›</a:t>
            </a:fld>
            <a:endParaRPr lang="en-US"/>
          </a:p>
        </p:txBody>
      </p:sp>
      <p:sp>
        <p:nvSpPr>
          <p:cNvPr id="7" name="Footer Placeholder 4">
            <a:extLst>
              <a:ext uri="{FF2B5EF4-FFF2-40B4-BE49-F238E27FC236}">
                <a16:creationId xmlns:a16="http://schemas.microsoft.com/office/drawing/2014/main" id="{CC327A2C-E842-CD3E-45AC-2730AD18A1E2}"/>
              </a:ext>
            </a:extLst>
          </p:cNvPr>
          <p:cNvSpPr>
            <a:spLocks noGrp="1"/>
          </p:cNvSpPr>
          <p:nvPr>
            <p:ph type="ftr" sz="quarter" idx="3"/>
          </p:nvPr>
        </p:nvSpPr>
        <p:spPr>
          <a:xfrm>
            <a:off x="2209800" y="6477000"/>
            <a:ext cx="1685925" cy="150813"/>
          </a:xfrm>
          <a:prstGeom prst="rect">
            <a:avLst/>
          </a:prstGeom>
        </p:spPr>
        <p:txBody>
          <a:bodyPr wrap="none" lIns="0" tIns="0" rIns="0" bIns="0" anchor="ctr" anchorCtr="0"/>
          <a:lstStyle>
            <a:lvl1pPr algn="l">
              <a:defRPr sz="800" b="0" i="0">
                <a:solidFill>
                  <a:schemeClr val="tx1"/>
                </a:solidFill>
                <a:latin typeface="Sons" panose="020B0503030202060203" pitchFamily="34" charset="77"/>
              </a:defRPr>
            </a:lvl1pPr>
          </a:lstStyle>
          <a:p>
            <a:r>
              <a:rPr lang="en-US"/>
              <a:t>Add client via Header &amp; Footer tool</a:t>
            </a:r>
          </a:p>
        </p:txBody>
      </p:sp>
      <p:sp>
        <p:nvSpPr>
          <p:cNvPr id="3" name="Date Placeholder 3">
            <a:extLst>
              <a:ext uri="{FF2B5EF4-FFF2-40B4-BE49-F238E27FC236}">
                <a16:creationId xmlns:a16="http://schemas.microsoft.com/office/drawing/2014/main" id="{1B9604FF-769B-7AAE-E710-FDF1B2141813}"/>
              </a:ext>
            </a:extLst>
          </p:cNvPr>
          <p:cNvSpPr>
            <a:spLocks noGrp="1"/>
          </p:cNvSpPr>
          <p:nvPr>
            <p:ph type="dt" sz="half" idx="2"/>
          </p:nvPr>
        </p:nvSpPr>
        <p:spPr>
          <a:xfrm>
            <a:off x="9304658" y="6500019"/>
            <a:ext cx="1660525" cy="150813"/>
          </a:xfrm>
          <a:prstGeom prst="rect">
            <a:avLst/>
          </a:prstGeom>
        </p:spPr>
        <p:txBody>
          <a:bodyPr vert="horz" lIns="0" tIns="0" rIns="0" bIns="0" rtlCol="0" anchor="t" anchorCtr="0"/>
          <a:lstStyle>
            <a:lvl1pPr algn="l">
              <a:defRPr sz="800" b="0" i="0">
                <a:solidFill>
                  <a:schemeClr val="tx1"/>
                </a:solidFill>
                <a:latin typeface="Sons" panose="020B0503030202060203" pitchFamily="34" charset="77"/>
              </a:defRPr>
            </a:lvl1pPr>
          </a:lstStyle>
          <a:p>
            <a:fld id="{02AC77B9-09C9-2249-AE99-5B42E410C1A7}" type="datetime4">
              <a:rPr lang="en-US" smtClean="0"/>
              <a:t>April 6, 2025</a:t>
            </a:fld>
            <a:endParaRPr lang="en-US"/>
          </a:p>
        </p:txBody>
      </p:sp>
      <p:sp>
        <p:nvSpPr>
          <p:cNvPr id="8" name="Title 1">
            <a:extLst>
              <a:ext uri="{FF2B5EF4-FFF2-40B4-BE49-F238E27FC236}">
                <a16:creationId xmlns:a16="http://schemas.microsoft.com/office/drawing/2014/main" id="{A73C2E69-283A-BDC4-F342-24037A9D7CC8}"/>
              </a:ext>
            </a:extLst>
          </p:cNvPr>
          <p:cNvSpPr>
            <a:spLocks noGrp="1"/>
          </p:cNvSpPr>
          <p:nvPr>
            <p:ph type="ctrTitle" hasCustomPrompt="1"/>
          </p:nvPr>
        </p:nvSpPr>
        <p:spPr>
          <a:xfrm>
            <a:off x="152400" y="77787"/>
            <a:ext cx="8809038" cy="2703513"/>
          </a:xfrm>
          <a:prstGeom prst="rect">
            <a:avLst/>
          </a:prstGeom>
        </p:spPr>
        <p:txBody>
          <a:bodyPr lIns="0" tIns="0" rIns="0" bIns="0" anchor="t">
            <a:noAutofit/>
          </a:bodyPr>
          <a:lstStyle>
            <a:lvl1pPr algn="l">
              <a:lnSpc>
                <a:spcPct val="100179"/>
              </a:lnSpc>
              <a:spcBef>
                <a:spcPts val="0"/>
              </a:spcBef>
              <a:spcAft>
                <a:spcPts val="0"/>
              </a:spcAft>
              <a:defRPr sz="6000" b="0" i="0" spc="-20">
                <a:solidFill>
                  <a:schemeClr val="bg1"/>
                </a:solidFill>
                <a:latin typeface="Valtech Neue Light" pitchFamily="2" charset="0"/>
              </a:defRPr>
            </a:lvl1pPr>
          </a:lstStyle>
          <a:p>
            <a:r>
              <a:rPr lang="en-US"/>
              <a:t>Presentation Title </a:t>
            </a:r>
            <a:br>
              <a:rPr lang="en-US"/>
            </a:br>
            <a:r>
              <a:rPr lang="en-US"/>
              <a:t>Goes Here</a:t>
            </a:r>
          </a:p>
        </p:txBody>
      </p:sp>
      <p:sp>
        <p:nvSpPr>
          <p:cNvPr id="9" name="Text Placeholder 4">
            <a:extLst>
              <a:ext uri="{FF2B5EF4-FFF2-40B4-BE49-F238E27FC236}">
                <a16:creationId xmlns:a16="http://schemas.microsoft.com/office/drawing/2014/main" id="{071F98A9-4158-AC1D-7E22-24C95F8CC280}"/>
              </a:ext>
            </a:extLst>
          </p:cNvPr>
          <p:cNvSpPr>
            <a:spLocks noGrp="1"/>
          </p:cNvSpPr>
          <p:nvPr>
            <p:ph type="body" sz="quarter" idx="11" hasCustomPrompt="1"/>
          </p:nvPr>
        </p:nvSpPr>
        <p:spPr>
          <a:xfrm>
            <a:off x="190500" y="3859213"/>
            <a:ext cx="5734050" cy="1941513"/>
          </a:xfrm>
        </p:spPr>
        <p:txBody>
          <a:bodyPr numCol="2" spcCol="365760"/>
          <a:lstStyle>
            <a:lvl1pPr>
              <a:lnSpc>
                <a:spcPct val="75000"/>
              </a:lnSpc>
              <a:spcBef>
                <a:spcPts val="800"/>
              </a:spcBef>
              <a:defRPr sz="1400">
                <a:solidFill>
                  <a:schemeClr val="bg1"/>
                </a:solidFill>
              </a:defRPr>
            </a:lvl1pPr>
          </a:lstStyle>
          <a:p>
            <a:pPr lvl="0"/>
            <a:r>
              <a:rPr lang="en-US"/>
              <a:t>Presenter Name</a:t>
            </a:r>
          </a:p>
          <a:p>
            <a:pPr lvl="0"/>
            <a:r>
              <a:rPr lang="en-US"/>
              <a:t>Presenter Title</a:t>
            </a:r>
          </a:p>
          <a:p>
            <a:pPr lvl="0"/>
            <a:endParaRPr lang="en-US"/>
          </a:p>
          <a:p>
            <a:pPr lvl="0"/>
            <a:r>
              <a:rPr lang="en-US"/>
              <a:t>Presenter Name</a:t>
            </a:r>
          </a:p>
          <a:p>
            <a:pPr lvl="0"/>
            <a:r>
              <a:rPr lang="en-US"/>
              <a:t>Presenter Title</a:t>
            </a:r>
          </a:p>
          <a:p>
            <a:pPr lvl="0"/>
            <a:endParaRPr lang="en-US"/>
          </a:p>
          <a:p>
            <a:pPr lvl="0"/>
            <a:endParaRPr lang="en-US"/>
          </a:p>
          <a:p>
            <a:pPr lvl="0"/>
            <a:r>
              <a:rPr lang="en-US"/>
              <a:t>Presenter Name</a:t>
            </a:r>
          </a:p>
          <a:p>
            <a:pPr lvl="0"/>
            <a:r>
              <a:rPr lang="en-US"/>
              <a:t>Presenter Title</a:t>
            </a:r>
          </a:p>
          <a:p>
            <a:pPr lvl="0"/>
            <a:endParaRPr lang="en-US"/>
          </a:p>
          <a:p>
            <a:pPr lvl="0"/>
            <a:r>
              <a:rPr lang="en-US"/>
              <a:t>Presenter Name</a:t>
            </a:r>
          </a:p>
          <a:p>
            <a:pPr lvl="0"/>
            <a:r>
              <a:rPr lang="en-US"/>
              <a:t>Presenter Title</a:t>
            </a:r>
          </a:p>
          <a:p>
            <a:pPr lvl="0"/>
            <a:endParaRPr lang="en-US"/>
          </a:p>
        </p:txBody>
      </p:sp>
      <p:pic>
        <p:nvPicPr>
          <p:cNvPr id="6" name="Picture 10">
            <a:hlinkClick r:id="rId2"/>
            <a:extLst>
              <a:ext uri="{FF2B5EF4-FFF2-40B4-BE49-F238E27FC236}">
                <a16:creationId xmlns:a16="http://schemas.microsoft.com/office/drawing/2014/main" id="{76435D64-278F-9FEE-E085-81BCD451A88E}"/>
              </a:ext>
            </a:extLst>
          </p:cNvPr>
          <p:cNvPicPr>
            <a:picLocks noChangeAspect="1"/>
          </p:cNvPicPr>
          <p:nvPr userDrawn="1"/>
        </p:nvPicPr>
        <p:blipFill>
          <a:blip r:embed="rId3"/>
          <a:srcRect/>
          <a:stretch/>
        </p:blipFill>
        <p:spPr>
          <a:xfrm>
            <a:off x="-24680" y="6184106"/>
            <a:ext cx="2209800" cy="736599"/>
          </a:xfrm>
          <a:prstGeom prst="rect">
            <a:avLst/>
          </a:prstGeom>
        </p:spPr>
      </p:pic>
    </p:spTree>
    <p:extLst>
      <p:ext uri="{BB962C8B-B14F-4D97-AF65-F5344CB8AC3E}">
        <p14:creationId xmlns:p14="http://schemas.microsoft.com/office/powerpoint/2010/main" val="481373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Customer Journey - A1">
    <p:bg>
      <p:bgPr>
        <a:solidFill>
          <a:schemeClr val="accent2"/>
        </a:solidFill>
        <a:effectLst/>
      </p:bgPr>
    </p:bg>
    <p:spTree>
      <p:nvGrpSpPr>
        <p:cNvPr id="1" name=""/>
        <p:cNvGrpSpPr/>
        <p:nvPr/>
      </p:nvGrpSpPr>
      <p:grpSpPr>
        <a:xfrm>
          <a:off x="0" y="0"/>
          <a:ext cx="0" cy="0"/>
          <a:chOff x="0" y="0"/>
          <a:chExt cx="0" cy="0"/>
        </a:xfrm>
      </p:grpSpPr>
      <p:sp>
        <p:nvSpPr>
          <p:cNvPr id="9" name="Slide Number Placeholder 4">
            <a:extLst>
              <a:ext uri="{FF2B5EF4-FFF2-40B4-BE49-F238E27FC236}">
                <a16:creationId xmlns:a16="http://schemas.microsoft.com/office/drawing/2014/main" id="{B6396B90-D261-D2B5-5A26-A5297FB51DB8}"/>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a:t>
            </a:fld>
            <a:endParaRPr lang="en-US"/>
          </a:p>
        </p:txBody>
      </p:sp>
      <p:sp>
        <p:nvSpPr>
          <p:cNvPr id="5" name="Title Placeholder 2">
            <a:extLst>
              <a:ext uri="{FF2B5EF4-FFF2-40B4-BE49-F238E27FC236}">
                <a16:creationId xmlns:a16="http://schemas.microsoft.com/office/drawing/2014/main" id="{4EC02D87-F2E9-CC00-2D57-B9A72B5A1922}"/>
              </a:ext>
            </a:extLst>
          </p:cNvPr>
          <p:cNvSpPr>
            <a:spLocks noGrp="1"/>
          </p:cNvSpPr>
          <p:nvPr>
            <p:ph type="title"/>
          </p:nvPr>
        </p:nvSpPr>
        <p:spPr>
          <a:xfrm>
            <a:off x="4238625" y="194208"/>
            <a:ext cx="2698750" cy="123292"/>
          </a:xfrm>
          <a:prstGeom prst="rect">
            <a:avLst/>
          </a:prstGeom>
        </p:spPr>
        <p:txBody>
          <a:bodyPr vert="horz" lIns="0" tIns="0" rIns="0" bIns="0" rtlCol="0" anchor="b">
            <a:noAutofit/>
          </a:bodyPr>
          <a:lstStyle>
            <a:lvl1pPr>
              <a:defRPr sz="800">
                <a:solidFill>
                  <a:schemeClr val="tx1"/>
                </a:solidFill>
                <a:latin typeface="Sons" panose="020B0503030202060203" pitchFamily="34" charset="77"/>
              </a:defRPr>
            </a:lvl1pPr>
          </a:lstStyle>
          <a:p>
            <a:r>
              <a:rPr lang="en-GB"/>
              <a:t>Click to edit Master title style</a:t>
            </a:r>
            <a:endParaRPr lang="en-US"/>
          </a:p>
        </p:txBody>
      </p:sp>
      <p:sp>
        <p:nvSpPr>
          <p:cNvPr id="4" name="Date Placeholder 3">
            <a:extLst>
              <a:ext uri="{FF2B5EF4-FFF2-40B4-BE49-F238E27FC236}">
                <a16:creationId xmlns:a16="http://schemas.microsoft.com/office/drawing/2014/main" id="{53882B2B-C678-BEF0-ED19-4E27DFB46475}"/>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l">
              <a:defRPr sz="800" b="0" i="0">
                <a:solidFill>
                  <a:schemeClr val="tx1"/>
                </a:solidFill>
                <a:latin typeface="Sons" panose="020B0503030202060203" pitchFamily="34" charset="77"/>
              </a:defRPr>
            </a:lvl1pPr>
          </a:lstStyle>
          <a:p>
            <a:fld id="{4C86D7FF-ED90-344A-AF74-7BB659C1561B}" type="datetime4">
              <a:rPr lang="en-US" smtClean="0"/>
              <a:t>April 6, 2025</a:t>
            </a:fld>
            <a:endParaRPr lang="en-US"/>
          </a:p>
        </p:txBody>
      </p:sp>
      <p:sp>
        <p:nvSpPr>
          <p:cNvPr id="18" name="Text Placeholder 17">
            <a:extLst>
              <a:ext uri="{FF2B5EF4-FFF2-40B4-BE49-F238E27FC236}">
                <a16:creationId xmlns:a16="http://schemas.microsoft.com/office/drawing/2014/main" id="{618E6670-17A6-A018-1FF5-B5CC48F63CA4}"/>
              </a:ext>
            </a:extLst>
          </p:cNvPr>
          <p:cNvSpPr>
            <a:spLocks noGrp="1"/>
          </p:cNvSpPr>
          <p:nvPr>
            <p:ph type="body" sz="quarter" idx="13" hasCustomPrompt="1"/>
          </p:nvPr>
        </p:nvSpPr>
        <p:spPr>
          <a:xfrm>
            <a:off x="190501" y="901700"/>
            <a:ext cx="2695574" cy="381000"/>
          </a:xfrm>
        </p:spPr>
        <p:txBody>
          <a:bodyPr/>
          <a:lstStyle>
            <a:lvl1pPr>
              <a:lnSpc>
                <a:spcPct val="99464"/>
              </a:lnSpc>
              <a:defRPr sz="2400" spc="-20">
                <a:solidFill>
                  <a:sysClr val="windowText" lastClr="000000"/>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Fields of Expertise or similar content</a:t>
            </a:r>
          </a:p>
        </p:txBody>
      </p:sp>
      <p:grpSp>
        <p:nvGrpSpPr>
          <p:cNvPr id="11" name="Gruppieren 10">
            <a:extLst>
              <a:ext uri="{FF2B5EF4-FFF2-40B4-BE49-F238E27FC236}">
                <a16:creationId xmlns:a16="http://schemas.microsoft.com/office/drawing/2014/main" id="{2683F9BA-6F6F-4A3C-9445-C692532377CB}"/>
              </a:ext>
            </a:extLst>
          </p:cNvPr>
          <p:cNvGrpSpPr/>
          <p:nvPr userDrawn="1"/>
        </p:nvGrpSpPr>
        <p:grpSpPr>
          <a:xfrm>
            <a:off x="190500" y="2241550"/>
            <a:ext cx="443103" cy="759047"/>
            <a:chOff x="7990120" y="2134990"/>
            <a:chExt cx="665444" cy="1139924"/>
          </a:xfrm>
          <a:solidFill>
            <a:srgbClr val="FFF17A"/>
          </a:solidFill>
        </p:grpSpPr>
        <p:pic>
          <p:nvPicPr>
            <p:cNvPr id="21" name="Grafik 20">
              <a:extLst>
                <a:ext uri="{FF2B5EF4-FFF2-40B4-BE49-F238E27FC236}">
                  <a16:creationId xmlns:a16="http://schemas.microsoft.com/office/drawing/2014/main" id="{001CA7BF-757E-D877-9AAA-E3A031DCFA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90120" y="2507248"/>
              <a:ext cx="447805" cy="767666"/>
            </a:xfrm>
            <a:prstGeom prst="rect">
              <a:avLst/>
            </a:prstGeom>
          </p:spPr>
        </p:pic>
        <p:pic>
          <p:nvPicPr>
            <p:cNvPr id="23" name="Grafik 22">
              <a:extLst>
                <a:ext uri="{FF2B5EF4-FFF2-40B4-BE49-F238E27FC236}">
                  <a16:creationId xmlns:a16="http://schemas.microsoft.com/office/drawing/2014/main" id="{3CE44FFC-DFF5-B59A-FE00-2E0AD24C4C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07759" y="2134990"/>
              <a:ext cx="447805" cy="767666"/>
            </a:xfrm>
            <a:prstGeom prst="rect">
              <a:avLst/>
            </a:prstGeom>
          </p:spPr>
        </p:pic>
      </p:grpSp>
      <p:grpSp>
        <p:nvGrpSpPr>
          <p:cNvPr id="24" name="Gruppieren 23">
            <a:extLst>
              <a:ext uri="{FF2B5EF4-FFF2-40B4-BE49-F238E27FC236}">
                <a16:creationId xmlns:a16="http://schemas.microsoft.com/office/drawing/2014/main" id="{EE93631C-1F18-DC4F-72E6-58EB4DA1B86C}"/>
              </a:ext>
            </a:extLst>
          </p:cNvPr>
          <p:cNvGrpSpPr/>
          <p:nvPr userDrawn="1"/>
        </p:nvGrpSpPr>
        <p:grpSpPr>
          <a:xfrm>
            <a:off x="3235452" y="2237906"/>
            <a:ext cx="443735" cy="759046"/>
            <a:chOff x="7990120" y="2134990"/>
            <a:chExt cx="666395" cy="1139924"/>
          </a:xfrm>
          <a:solidFill>
            <a:srgbClr val="FFF17A"/>
          </a:solidFill>
        </p:grpSpPr>
        <p:pic>
          <p:nvPicPr>
            <p:cNvPr id="31" name="Grafik 30">
              <a:extLst>
                <a:ext uri="{FF2B5EF4-FFF2-40B4-BE49-F238E27FC236}">
                  <a16:creationId xmlns:a16="http://schemas.microsoft.com/office/drawing/2014/main" id="{14CAB7CD-88A8-D459-2045-53021DC28A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90120" y="2507248"/>
              <a:ext cx="447805" cy="767666"/>
            </a:xfrm>
            <a:prstGeom prst="rect">
              <a:avLst/>
            </a:prstGeom>
          </p:spPr>
        </p:pic>
        <p:pic>
          <p:nvPicPr>
            <p:cNvPr id="34" name="Grafik 33">
              <a:extLst>
                <a:ext uri="{FF2B5EF4-FFF2-40B4-BE49-F238E27FC236}">
                  <a16:creationId xmlns:a16="http://schemas.microsoft.com/office/drawing/2014/main" id="{40284E19-DF46-0AAB-5EF0-625A92E3D6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08710" y="2134990"/>
              <a:ext cx="447805" cy="767666"/>
            </a:xfrm>
            <a:prstGeom prst="rect">
              <a:avLst/>
            </a:prstGeom>
          </p:spPr>
        </p:pic>
      </p:grpSp>
      <p:grpSp>
        <p:nvGrpSpPr>
          <p:cNvPr id="35" name="Gruppieren 34">
            <a:extLst>
              <a:ext uri="{FF2B5EF4-FFF2-40B4-BE49-F238E27FC236}">
                <a16:creationId xmlns:a16="http://schemas.microsoft.com/office/drawing/2014/main" id="{C9D503B8-DE55-65EE-347F-026C00F34D5F}"/>
              </a:ext>
            </a:extLst>
          </p:cNvPr>
          <p:cNvGrpSpPr/>
          <p:nvPr userDrawn="1"/>
        </p:nvGrpSpPr>
        <p:grpSpPr>
          <a:xfrm>
            <a:off x="6280061" y="2230539"/>
            <a:ext cx="443735" cy="759046"/>
            <a:chOff x="7990120" y="2134990"/>
            <a:chExt cx="666395" cy="1139924"/>
          </a:xfrm>
          <a:solidFill>
            <a:srgbClr val="FFF17A"/>
          </a:solidFill>
        </p:grpSpPr>
        <p:pic>
          <p:nvPicPr>
            <p:cNvPr id="36" name="Grafik 35">
              <a:extLst>
                <a:ext uri="{FF2B5EF4-FFF2-40B4-BE49-F238E27FC236}">
                  <a16:creationId xmlns:a16="http://schemas.microsoft.com/office/drawing/2014/main" id="{13F69704-72D6-15FF-CFDA-8974FABC2E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90120" y="2507248"/>
              <a:ext cx="447805" cy="767666"/>
            </a:xfrm>
            <a:prstGeom prst="rect">
              <a:avLst/>
            </a:prstGeom>
          </p:spPr>
        </p:pic>
        <p:pic>
          <p:nvPicPr>
            <p:cNvPr id="37" name="Grafik 36">
              <a:extLst>
                <a:ext uri="{FF2B5EF4-FFF2-40B4-BE49-F238E27FC236}">
                  <a16:creationId xmlns:a16="http://schemas.microsoft.com/office/drawing/2014/main" id="{5CA3DFC6-491C-0FDE-2136-9AE669717C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08710" y="2134990"/>
              <a:ext cx="447805" cy="767666"/>
            </a:xfrm>
            <a:prstGeom prst="rect">
              <a:avLst/>
            </a:prstGeom>
          </p:spPr>
        </p:pic>
      </p:grpSp>
      <p:grpSp>
        <p:nvGrpSpPr>
          <p:cNvPr id="38" name="Gruppieren 37">
            <a:extLst>
              <a:ext uri="{FF2B5EF4-FFF2-40B4-BE49-F238E27FC236}">
                <a16:creationId xmlns:a16="http://schemas.microsoft.com/office/drawing/2014/main" id="{AE66731F-31D4-3979-A349-CF12373D894E}"/>
              </a:ext>
            </a:extLst>
          </p:cNvPr>
          <p:cNvGrpSpPr/>
          <p:nvPr userDrawn="1"/>
        </p:nvGrpSpPr>
        <p:grpSpPr>
          <a:xfrm>
            <a:off x="9311467" y="2207459"/>
            <a:ext cx="443735" cy="759046"/>
            <a:chOff x="7990120" y="2134990"/>
            <a:chExt cx="666395" cy="1139924"/>
          </a:xfrm>
          <a:solidFill>
            <a:srgbClr val="FFF17A"/>
          </a:solidFill>
        </p:grpSpPr>
        <p:pic>
          <p:nvPicPr>
            <p:cNvPr id="39" name="Grafik 38">
              <a:extLst>
                <a:ext uri="{FF2B5EF4-FFF2-40B4-BE49-F238E27FC236}">
                  <a16:creationId xmlns:a16="http://schemas.microsoft.com/office/drawing/2014/main" id="{5A2966CB-4D38-AA85-5CD6-D6B4F2903CD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90120" y="2507248"/>
              <a:ext cx="447805" cy="767666"/>
            </a:xfrm>
            <a:prstGeom prst="rect">
              <a:avLst/>
            </a:prstGeom>
          </p:spPr>
        </p:pic>
        <p:pic>
          <p:nvPicPr>
            <p:cNvPr id="40" name="Grafik 39">
              <a:extLst>
                <a:ext uri="{FF2B5EF4-FFF2-40B4-BE49-F238E27FC236}">
                  <a16:creationId xmlns:a16="http://schemas.microsoft.com/office/drawing/2014/main" id="{16AC25DA-FB79-B1D0-B6B2-F926F026CD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08710" y="2134990"/>
              <a:ext cx="447805" cy="767666"/>
            </a:xfrm>
            <a:prstGeom prst="rect">
              <a:avLst/>
            </a:prstGeom>
          </p:spPr>
        </p:pic>
      </p:grpSp>
      <p:sp>
        <p:nvSpPr>
          <p:cNvPr id="19" name="Text Placeholder 5">
            <a:extLst>
              <a:ext uri="{FF2B5EF4-FFF2-40B4-BE49-F238E27FC236}">
                <a16:creationId xmlns:a16="http://schemas.microsoft.com/office/drawing/2014/main" id="{E19D1119-1BC0-D867-9C6D-5C0A8910CA89}"/>
              </a:ext>
            </a:extLst>
          </p:cNvPr>
          <p:cNvSpPr>
            <a:spLocks noGrp="1"/>
          </p:cNvSpPr>
          <p:nvPr>
            <p:ph type="body" sz="quarter" idx="15" hasCustomPrompt="1"/>
          </p:nvPr>
        </p:nvSpPr>
        <p:spPr>
          <a:xfrm>
            <a:off x="190500" y="4795850"/>
            <a:ext cx="2695575" cy="1867943"/>
          </a:xfrm>
        </p:spPr>
        <p:txBody>
          <a:bodyPr/>
          <a:lstStyle>
            <a:lvl1pPr marL="0" indent="0">
              <a:lnSpc>
                <a:spcPct val="99732"/>
              </a:lnSpc>
              <a:buFontTx/>
              <a:buNone/>
              <a:defRPr lang="en-US" sz="1200" b="0" i="0" kern="1200" dirty="0">
                <a:solidFill>
                  <a:sysClr val="windowText" lastClr="000000"/>
                </a:solidFill>
                <a:effectLst/>
                <a:latin typeface="Sons Light" panose="020B0303030202060203" pitchFamily="34" charset="77"/>
                <a:ea typeface="+mn-ea"/>
                <a:cs typeface="+mn-cs"/>
              </a:defRPr>
            </a:lvl1pPr>
          </a:lstStyle>
          <a:p>
            <a:pPr lvl="0"/>
            <a:r>
              <a:rPr lang="en-US">
                <a:effectLst/>
              </a:rPr>
              <a:t>Customers have realized that they have a problem and a pain point to solve for. At this point, a customer may not yet know that they need a product or service, but they will begin doing research either way.</a:t>
            </a:r>
          </a:p>
          <a:p>
            <a:pPr marL="171450" lvl="0" indent="-171450" algn="l" defTabSz="914400" rtl="0" eaLnBrk="1" latinLnBrk="0" hangingPunct="1">
              <a:lnSpc>
                <a:spcPct val="99732"/>
              </a:lnSpc>
              <a:spcBef>
                <a:spcPts val="1000"/>
              </a:spcBef>
              <a:buFont typeface="Wingdings" pitchFamily="2" charset="2"/>
              <a:buChar char="§"/>
            </a:pPr>
            <a:r>
              <a:rPr lang="en-US">
                <a:effectLst/>
              </a:rPr>
              <a:t>Bullet example</a:t>
            </a:r>
            <a:endParaRPr lang="en-US"/>
          </a:p>
        </p:txBody>
      </p:sp>
      <p:sp>
        <p:nvSpPr>
          <p:cNvPr id="20" name="Text Placeholder 5">
            <a:extLst>
              <a:ext uri="{FF2B5EF4-FFF2-40B4-BE49-F238E27FC236}">
                <a16:creationId xmlns:a16="http://schemas.microsoft.com/office/drawing/2014/main" id="{1C4EFC91-0D9D-46E5-3871-441F241BF60F}"/>
              </a:ext>
            </a:extLst>
          </p:cNvPr>
          <p:cNvSpPr>
            <a:spLocks noGrp="1"/>
          </p:cNvSpPr>
          <p:nvPr>
            <p:ph type="body" sz="quarter" idx="18" hasCustomPrompt="1"/>
          </p:nvPr>
        </p:nvSpPr>
        <p:spPr>
          <a:xfrm>
            <a:off x="3235452" y="4795851"/>
            <a:ext cx="2695575" cy="1867942"/>
          </a:xfrm>
        </p:spPr>
        <p:txBody>
          <a:bodyPr/>
          <a:lstStyle>
            <a:lvl1pPr marL="0" indent="0">
              <a:lnSpc>
                <a:spcPct val="99732"/>
              </a:lnSpc>
              <a:buFontTx/>
              <a:buNone/>
              <a:defRPr lang="en-US" sz="1200" b="0" i="0" kern="1200" dirty="0" smtClean="0">
                <a:solidFill>
                  <a:sysClr val="windowText" lastClr="000000"/>
                </a:solidFill>
                <a:effectLst/>
                <a:latin typeface="Sons Light" panose="020B0303030202060203" pitchFamily="34" charset="77"/>
                <a:ea typeface="+mn-ea"/>
                <a:cs typeface="+mn-cs"/>
              </a:defRPr>
            </a:lvl1pPr>
          </a:lstStyle>
          <a:p>
            <a:pPr lvl="0"/>
            <a:r>
              <a:rPr lang="en-US">
                <a:effectLst/>
              </a:rPr>
              <a:t>Brands deliver product marketing content to help customers compare different offerings and, eventually, choose their product or service. The aim is to help customers navigate a crowded solution marketplace and move them toward a purchase decision.</a:t>
            </a:r>
          </a:p>
          <a:p>
            <a:pPr marL="171450" lvl="0" indent="-171450" algn="l" defTabSz="914400" rtl="0" eaLnBrk="1" latinLnBrk="0" hangingPunct="1">
              <a:lnSpc>
                <a:spcPct val="99732"/>
              </a:lnSpc>
              <a:spcBef>
                <a:spcPts val="1000"/>
              </a:spcBef>
              <a:buFont typeface="Wingdings" pitchFamily="2" charset="2"/>
              <a:buChar char="§"/>
            </a:pPr>
            <a:r>
              <a:rPr lang="en-US">
                <a:effectLst/>
              </a:rPr>
              <a:t>Bullet example</a:t>
            </a:r>
            <a:endParaRPr lang="en-US"/>
          </a:p>
          <a:p>
            <a:pPr lvl="0"/>
            <a:endParaRPr lang="en-US"/>
          </a:p>
        </p:txBody>
      </p:sp>
      <p:sp>
        <p:nvSpPr>
          <p:cNvPr id="22" name="Text Placeholder 5">
            <a:extLst>
              <a:ext uri="{FF2B5EF4-FFF2-40B4-BE49-F238E27FC236}">
                <a16:creationId xmlns:a16="http://schemas.microsoft.com/office/drawing/2014/main" id="{5DCF28DF-ED30-57B5-FC78-2CB491D46E94}"/>
              </a:ext>
            </a:extLst>
          </p:cNvPr>
          <p:cNvSpPr>
            <a:spLocks noGrp="1"/>
          </p:cNvSpPr>
          <p:nvPr>
            <p:ph type="body" sz="quarter" idx="21" hasCustomPrompt="1"/>
          </p:nvPr>
        </p:nvSpPr>
        <p:spPr>
          <a:xfrm>
            <a:off x="6262116" y="4795850"/>
            <a:ext cx="2695575" cy="1867938"/>
          </a:xfrm>
        </p:spPr>
        <p:txBody>
          <a:bodyPr/>
          <a:lstStyle>
            <a:lvl1pPr marL="0" indent="0">
              <a:lnSpc>
                <a:spcPct val="99732"/>
              </a:lnSpc>
              <a:buFontTx/>
              <a:buNone/>
              <a:defRPr lang="en-US" sz="1200" b="0" i="0" kern="1200" dirty="0" smtClean="0">
                <a:solidFill>
                  <a:sysClr val="windowText" lastClr="000000"/>
                </a:solidFill>
                <a:effectLst/>
                <a:latin typeface="Sons Light" panose="020B0303030202060203" pitchFamily="34" charset="77"/>
                <a:ea typeface="+mn-ea"/>
                <a:cs typeface="+mn-cs"/>
              </a:defRPr>
            </a:lvl1pPr>
          </a:lstStyle>
          <a:p>
            <a:pPr lvl="0"/>
            <a:r>
              <a:rPr lang="en-US">
                <a:effectLst/>
              </a:rPr>
              <a:t>Customers have done enough research to realize that they need a product or service. At this point, they begin to compare brands and their offerings.</a:t>
            </a:r>
          </a:p>
          <a:p>
            <a:pPr marL="171450" marR="0" lvl="0" indent="-171450" algn="l" defTabSz="914400" rtl="0" eaLnBrk="1" fontAlgn="auto" latinLnBrk="0" hangingPunct="1">
              <a:lnSpc>
                <a:spcPct val="99732"/>
              </a:lnSpc>
              <a:spcBef>
                <a:spcPts val="1000"/>
              </a:spcBef>
              <a:spcAft>
                <a:spcPts val="0"/>
              </a:spcAft>
              <a:buClrTx/>
              <a:buSzTx/>
              <a:buFont typeface="Wingdings" pitchFamily="2" charset="2"/>
              <a:buChar char="§"/>
              <a:tabLst/>
              <a:defRPr/>
            </a:pPr>
            <a:r>
              <a:rPr lang="en-US">
                <a:effectLst/>
              </a:rPr>
              <a:t>Bullet example</a:t>
            </a:r>
            <a:endParaRPr lang="en-US"/>
          </a:p>
          <a:p>
            <a:pPr lvl="0"/>
            <a:endParaRPr lang="en-US"/>
          </a:p>
        </p:txBody>
      </p:sp>
      <p:sp>
        <p:nvSpPr>
          <p:cNvPr id="25" name="Text Placeholder 5">
            <a:extLst>
              <a:ext uri="{FF2B5EF4-FFF2-40B4-BE49-F238E27FC236}">
                <a16:creationId xmlns:a16="http://schemas.microsoft.com/office/drawing/2014/main" id="{DDB5B8F6-FD5F-D10B-9B34-6F70AD2A2B16}"/>
              </a:ext>
            </a:extLst>
          </p:cNvPr>
          <p:cNvSpPr>
            <a:spLocks noGrp="1"/>
          </p:cNvSpPr>
          <p:nvPr>
            <p:ph type="body" sz="quarter" idx="24" hasCustomPrompt="1"/>
          </p:nvPr>
        </p:nvSpPr>
        <p:spPr>
          <a:xfrm>
            <a:off x="9316212" y="4795851"/>
            <a:ext cx="2695575" cy="1867934"/>
          </a:xfrm>
        </p:spPr>
        <p:txBody>
          <a:bodyPr/>
          <a:lstStyle>
            <a:lvl1pPr marL="0" indent="0">
              <a:lnSpc>
                <a:spcPct val="99732"/>
              </a:lnSpc>
              <a:buFontTx/>
              <a:buNone/>
              <a:defRPr lang="en-US" sz="1200" b="0" i="0" kern="1200" dirty="0" smtClean="0">
                <a:solidFill>
                  <a:sysClr val="windowText" lastClr="000000"/>
                </a:solidFill>
                <a:effectLst/>
                <a:latin typeface="Sons Light" panose="020B0303030202060203" pitchFamily="34" charset="77"/>
                <a:ea typeface="+mn-ea"/>
                <a:cs typeface="+mn-cs"/>
              </a:defRPr>
            </a:lvl1pPr>
          </a:lstStyle>
          <a:p>
            <a:pPr lvl="0"/>
            <a:r>
              <a:rPr lang="en-US">
                <a:effectLst/>
              </a:rPr>
              <a:t>Customers have chosen a solution and are ready to buy. No more educational or product content—it's all about getting customers to make a purchase. That means you can be more direct about wanting customers to buy from you. </a:t>
            </a:r>
          </a:p>
          <a:p>
            <a:pPr marL="171450" marR="0" lvl="0" indent="-171450" algn="l" defTabSz="914400" rtl="0" eaLnBrk="1" fontAlgn="auto" latinLnBrk="0" hangingPunct="1">
              <a:lnSpc>
                <a:spcPct val="99732"/>
              </a:lnSpc>
              <a:spcBef>
                <a:spcPts val="1000"/>
              </a:spcBef>
              <a:spcAft>
                <a:spcPts val="0"/>
              </a:spcAft>
              <a:buClrTx/>
              <a:buSzTx/>
              <a:buFont typeface="Wingdings" pitchFamily="2" charset="2"/>
              <a:buChar char="§"/>
              <a:tabLst/>
              <a:defRPr/>
            </a:pPr>
            <a:r>
              <a:rPr lang="en-US">
                <a:effectLst/>
              </a:rPr>
              <a:t>Bullet example</a:t>
            </a:r>
            <a:endParaRPr lang="en-US"/>
          </a:p>
          <a:p>
            <a:pPr lvl="0"/>
            <a:endParaRPr lang="en-US"/>
          </a:p>
        </p:txBody>
      </p:sp>
      <p:sp>
        <p:nvSpPr>
          <p:cNvPr id="2" name="Footer Placeholder 7">
            <a:extLst>
              <a:ext uri="{FF2B5EF4-FFF2-40B4-BE49-F238E27FC236}">
                <a16:creationId xmlns:a16="http://schemas.microsoft.com/office/drawing/2014/main" id="{499C2A0B-AE3F-77A8-7C19-C2E14284D004}"/>
              </a:ext>
            </a:extLst>
          </p:cNvPr>
          <p:cNvSpPr>
            <a:spLocks noGrp="1"/>
          </p:cNvSpPr>
          <p:nvPr>
            <p:ph type="ftr" sz="quarter" idx="3"/>
          </p:nvPr>
        </p:nvSpPr>
        <p:spPr>
          <a:xfrm>
            <a:off x="860425"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Add client via Header &amp; Footer tool</a:t>
            </a:r>
          </a:p>
        </p:txBody>
      </p:sp>
    </p:spTree>
    <p:extLst>
      <p:ext uri="{BB962C8B-B14F-4D97-AF65-F5344CB8AC3E}">
        <p14:creationId xmlns:p14="http://schemas.microsoft.com/office/powerpoint/2010/main" val="3848106890"/>
      </p:ext>
    </p:extLst>
  </p:cSld>
  <p:clrMapOvr>
    <a:masterClrMapping/>
  </p:clrMapOvr>
  <p:transition spd="slow">
    <p:push/>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Customer Journey - A1">
    <p:bg>
      <p:bgPr>
        <a:solidFill>
          <a:schemeClr val="accent2"/>
        </a:solidFill>
        <a:effectLst/>
      </p:bgPr>
    </p:bg>
    <p:spTree>
      <p:nvGrpSpPr>
        <p:cNvPr id="1" name=""/>
        <p:cNvGrpSpPr/>
        <p:nvPr/>
      </p:nvGrpSpPr>
      <p:grpSpPr>
        <a:xfrm>
          <a:off x="0" y="0"/>
          <a:ext cx="0" cy="0"/>
          <a:chOff x="0" y="0"/>
          <a:chExt cx="0" cy="0"/>
        </a:xfrm>
      </p:grpSpPr>
      <p:sp>
        <p:nvSpPr>
          <p:cNvPr id="9" name="Slide Number Placeholder 4">
            <a:extLst>
              <a:ext uri="{FF2B5EF4-FFF2-40B4-BE49-F238E27FC236}">
                <a16:creationId xmlns:a16="http://schemas.microsoft.com/office/drawing/2014/main" id="{B6396B90-D261-D2B5-5A26-A5297FB51DB8}"/>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a:t>
            </a:fld>
            <a:endParaRPr lang="en-US"/>
          </a:p>
        </p:txBody>
      </p:sp>
      <p:sp>
        <p:nvSpPr>
          <p:cNvPr id="5" name="Title Placeholder 2">
            <a:extLst>
              <a:ext uri="{FF2B5EF4-FFF2-40B4-BE49-F238E27FC236}">
                <a16:creationId xmlns:a16="http://schemas.microsoft.com/office/drawing/2014/main" id="{4EC02D87-F2E9-CC00-2D57-B9A72B5A1922}"/>
              </a:ext>
            </a:extLst>
          </p:cNvPr>
          <p:cNvSpPr>
            <a:spLocks noGrp="1"/>
          </p:cNvSpPr>
          <p:nvPr>
            <p:ph type="title"/>
          </p:nvPr>
        </p:nvSpPr>
        <p:spPr>
          <a:xfrm>
            <a:off x="4238625" y="194208"/>
            <a:ext cx="2698750" cy="123292"/>
          </a:xfrm>
          <a:prstGeom prst="rect">
            <a:avLst/>
          </a:prstGeom>
        </p:spPr>
        <p:txBody>
          <a:bodyPr vert="horz" lIns="0" tIns="0" rIns="0" bIns="0" rtlCol="0" anchor="b">
            <a:noAutofit/>
          </a:bodyPr>
          <a:lstStyle>
            <a:lvl1pPr>
              <a:defRPr sz="800">
                <a:solidFill>
                  <a:schemeClr val="tx1"/>
                </a:solidFill>
                <a:latin typeface="Sons" panose="020B0503030202060203" pitchFamily="34" charset="77"/>
              </a:defRPr>
            </a:lvl1pPr>
          </a:lstStyle>
          <a:p>
            <a:r>
              <a:rPr lang="en-GB"/>
              <a:t>Click to edit Master title style</a:t>
            </a:r>
            <a:endParaRPr lang="en-US"/>
          </a:p>
        </p:txBody>
      </p:sp>
      <p:sp>
        <p:nvSpPr>
          <p:cNvPr id="4" name="Date Placeholder 3">
            <a:extLst>
              <a:ext uri="{FF2B5EF4-FFF2-40B4-BE49-F238E27FC236}">
                <a16:creationId xmlns:a16="http://schemas.microsoft.com/office/drawing/2014/main" id="{53882B2B-C678-BEF0-ED19-4E27DFB46475}"/>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l">
              <a:defRPr sz="800" b="0" i="0">
                <a:solidFill>
                  <a:schemeClr val="tx1"/>
                </a:solidFill>
                <a:latin typeface="Sons" panose="020B0503030202060203" pitchFamily="34" charset="77"/>
              </a:defRPr>
            </a:lvl1pPr>
          </a:lstStyle>
          <a:p>
            <a:fld id="{4C86D7FF-ED90-344A-AF74-7BB659C1561B}" type="datetime4">
              <a:rPr lang="en-US" smtClean="0"/>
              <a:t>April 6, 2025</a:t>
            </a:fld>
            <a:endParaRPr lang="en-US"/>
          </a:p>
        </p:txBody>
      </p:sp>
      <p:sp>
        <p:nvSpPr>
          <p:cNvPr id="18" name="Text Placeholder 17">
            <a:extLst>
              <a:ext uri="{FF2B5EF4-FFF2-40B4-BE49-F238E27FC236}">
                <a16:creationId xmlns:a16="http://schemas.microsoft.com/office/drawing/2014/main" id="{618E6670-17A6-A018-1FF5-B5CC48F63CA4}"/>
              </a:ext>
            </a:extLst>
          </p:cNvPr>
          <p:cNvSpPr>
            <a:spLocks noGrp="1"/>
          </p:cNvSpPr>
          <p:nvPr>
            <p:ph type="body" sz="quarter" idx="13" hasCustomPrompt="1"/>
          </p:nvPr>
        </p:nvSpPr>
        <p:spPr>
          <a:xfrm>
            <a:off x="190501" y="901700"/>
            <a:ext cx="2695574" cy="381000"/>
          </a:xfrm>
        </p:spPr>
        <p:txBody>
          <a:bodyPr/>
          <a:lstStyle>
            <a:lvl1pPr>
              <a:lnSpc>
                <a:spcPct val="99464"/>
              </a:lnSpc>
              <a:defRPr sz="2400" spc="-20">
                <a:solidFill>
                  <a:sysClr val="windowText" lastClr="000000"/>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Fields of Expertise or similar content</a:t>
            </a:r>
          </a:p>
        </p:txBody>
      </p:sp>
      <p:grpSp>
        <p:nvGrpSpPr>
          <p:cNvPr id="11" name="Gruppieren 10">
            <a:extLst>
              <a:ext uri="{FF2B5EF4-FFF2-40B4-BE49-F238E27FC236}">
                <a16:creationId xmlns:a16="http://schemas.microsoft.com/office/drawing/2014/main" id="{2683F9BA-6F6F-4A3C-9445-C692532377CB}"/>
              </a:ext>
            </a:extLst>
          </p:cNvPr>
          <p:cNvGrpSpPr/>
          <p:nvPr userDrawn="1"/>
        </p:nvGrpSpPr>
        <p:grpSpPr>
          <a:xfrm>
            <a:off x="190500" y="2241550"/>
            <a:ext cx="443103" cy="759047"/>
            <a:chOff x="7990120" y="2134990"/>
            <a:chExt cx="665444" cy="1139924"/>
          </a:xfrm>
          <a:solidFill>
            <a:srgbClr val="93FFF4"/>
          </a:solidFill>
        </p:grpSpPr>
        <p:pic>
          <p:nvPicPr>
            <p:cNvPr id="21" name="Grafik 20">
              <a:extLst>
                <a:ext uri="{FF2B5EF4-FFF2-40B4-BE49-F238E27FC236}">
                  <a16:creationId xmlns:a16="http://schemas.microsoft.com/office/drawing/2014/main" id="{001CA7BF-757E-D877-9AAA-E3A031DCFA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90120" y="2507248"/>
              <a:ext cx="447805" cy="767666"/>
            </a:xfrm>
            <a:prstGeom prst="rect">
              <a:avLst/>
            </a:prstGeom>
          </p:spPr>
        </p:pic>
        <p:pic>
          <p:nvPicPr>
            <p:cNvPr id="23" name="Grafik 22">
              <a:extLst>
                <a:ext uri="{FF2B5EF4-FFF2-40B4-BE49-F238E27FC236}">
                  <a16:creationId xmlns:a16="http://schemas.microsoft.com/office/drawing/2014/main" id="{3CE44FFC-DFF5-B59A-FE00-2E0AD24C4C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07759" y="2134990"/>
              <a:ext cx="447805" cy="767666"/>
            </a:xfrm>
            <a:prstGeom prst="rect">
              <a:avLst/>
            </a:prstGeom>
          </p:spPr>
        </p:pic>
      </p:grpSp>
      <p:grpSp>
        <p:nvGrpSpPr>
          <p:cNvPr id="24" name="Gruppieren 23">
            <a:extLst>
              <a:ext uri="{FF2B5EF4-FFF2-40B4-BE49-F238E27FC236}">
                <a16:creationId xmlns:a16="http://schemas.microsoft.com/office/drawing/2014/main" id="{EE93631C-1F18-DC4F-72E6-58EB4DA1B86C}"/>
              </a:ext>
            </a:extLst>
          </p:cNvPr>
          <p:cNvGrpSpPr/>
          <p:nvPr userDrawn="1"/>
        </p:nvGrpSpPr>
        <p:grpSpPr>
          <a:xfrm>
            <a:off x="3235452" y="2237906"/>
            <a:ext cx="443735" cy="759046"/>
            <a:chOff x="7990120" y="2134990"/>
            <a:chExt cx="666395" cy="1139924"/>
          </a:xfrm>
          <a:solidFill>
            <a:srgbClr val="93FFF4"/>
          </a:solidFill>
        </p:grpSpPr>
        <p:pic>
          <p:nvPicPr>
            <p:cNvPr id="31" name="Grafik 30">
              <a:extLst>
                <a:ext uri="{FF2B5EF4-FFF2-40B4-BE49-F238E27FC236}">
                  <a16:creationId xmlns:a16="http://schemas.microsoft.com/office/drawing/2014/main" id="{14CAB7CD-88A8-D459-2045-53021DC28A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90120" y="2507248"/>
              <a:ext cx="447805" cy="767666"/>
            </a:xfrm>
            <a:prstGeom prst="rect">
              <a:avLst/>
            </a:prstGeom>
          </p:spPr>
        </p:pic>
        <p:pic>
          <p:nvPicPr>
            <p:cNvPr id="34" name="Grafik 33">
              <a:extLst>
                <a:ext uri="{FF2B5EF4-FFF2-40B4-BE49-F238E27FC236}">
                  <a16:creationId xmlns:a16="http://schemas.microsoft.com/office/drawing/2014/main" id="{40284E19-DF46-0AAB-5EF0-625A92E3D6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08710" y="2134990"/>
              <a:ext cx="447805" cy="767666"/>
            </a:xfrm>
            <a:prstGeom prst="rect">
              <a:avLst/>
            </a:prstGeom>
          </p:spPr>
        </p:pic>
      </p:grpSp>
      <p:grpSp>
        <p:nvGrpSpPr>
          <p:cNvPr id="35" name="Gruppieren 34">
            <a:extLst>
              <a:ext uri="{FF2B5EF4-FFF2-40B4-BE49-F238E27FC236}">
                <a16:creationId xmlns:a16="http://schemas.microsoft.com/office/drawing/2014/main" id="{C9D503B8-DE55-65EE-347F-026C00F34D5F}"/>
              </a:ext>
            </a:extLst>
          </p:cNvPr>
          <p:cNvGrpSpPr/>
          <p:nvPr userDrawn="1"/>
        </p:nvGrpSpPr>
        <p:grpSpPr>
          <a:xfrm>
            <a:off x="6280061" y="2230539"/>
            <a:ext cx="443735" cy="759046"/>
            <a:chOff x="7990120" y="2134990"/>
            <a:chExt cx="666395" cy="1139924"/>
          </a:xfrm>
          <a:solidFill>
            <a:srgbClr val="93FFF4"/>
          </a:solidFill>
        </p:grpSpPr>
        <p:pic>
          <p:nvPicPr>
            <p:cNvPr id="36" name="Grafik 35">
              <a:extLst>
                <a:ext uri="{FF2B5EF4-FFF2-40B4-BE49-F238E27FC236}">
                  <a16:creationId xmlns:a16="http://schemas.microsoft.com/office/drawing/2014/main" id="{13F69704-72D6-15FF-CFDA-8974FABC2E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90120" y="2507248"/>
              <a:ext cx="447805" cy="767666"/>
            </a:xfrm>
            <a:prstGeom prst="rect">
              <a:avLst/>
            </a:prstGeom>
          </p:spPr>
        </p:pic>
        <p:pic>
          <p:nvPicPr>
            <p:cNvPr id="37" name="Grafik 36">
              <a:extLst>
                <a:ext uri="{FF2B5EF4-FFF2-40B4-BE49-F238E27FC236}">
                  <a16:creationId xmlns:a16="http://schemas.microsoft.com/office/drawing/2014/main" id="{5CA3DFC6-491C-0FDE-2136-9AE669717C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08710" y="2134990"/>
              <a:ext cx="447805" cy="767666"/>
            </a:xfrm>
            <a:prstGeom prst="rect">
              <a:avLst/>
            </a:prstGeom>
          </p:spPr>
        </p:pic>
      </p:grpSp>
      <p:grpSp>
        <p:nvGrpSpPr>
          <p:cNvPr id="38" name="Gruppieren 37">
            <a:extLst>
              <a:ext uri="{FF2B5EF4-FFF2-40B4-BE49-F238E27FC236}">
                <a16:creationId xmlns:a16="http://schemas.microsoft.com/office/drawing/2014/main" id="{AE66731F-31D4-3979-A349-CF12373D894E}"/>
              </a:ext>
            </a:extLst>
          </p:cNvPr>
          <p:cNvGrpSpPr/>
          <p:nvPr userDrawn="1"/>
        </p:nvGrpSpPr>
        <p:grpSpPr>
          <a:xfrm>
            <a:off x="9311467" y="2207459"/>
            <a:ext cx="443735" cy="759046"/>
            <a:chOff x="7990120" y="2134990"/>
            <a:chExt cx="666395" cy="1139924"/>
          </a:xfrm>
          <a:solidFill>
            <a:srgbClr val="93FFF4"/>
          </a:solidFill>
        </p:grpSpPr>
        <p:pic>
          <p:nvPicPr>
            <p:cNvPr id="39" name="Grafik 38">
              <a:extLst>
                <a:ext uri="{FF2B5EF4-FFF2-40B4-BE49-F238E27FC236}">
                  <a16:creationId xmlns:a16="http://schemas.microsoft.com/office/drawing/2014/main" id="{5A2966CB-4D38-AA85-5CD6-D6B4F2903CD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90120" y="2507248"/>
              <a:ext cx="447805" cy="767666"/>
            </a:xfrm>
            <a:prstGeom prst="rect">
              <a:avLst/>
            </a:prstGeom>
          </p:spPr>
        </p:pic>
        <p:pic>
          <p:nvPicPr>
            <p:cNvPr id="40" name="Grafik 39">
              <a:extLst>
                <a:ext uri="{FF2B5EF4-FFF2-40B4-BE49-F238E27FC236}">
                  <a16:creationId xmlns:a16="http://schemas.microsoft.com/office/drawing/2014/main" id="{16AC25DA-FB79-B1D0-B6B2-F926F026CD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08710" y="2134990"/>
              <a:ext cx="447805" cy="767666"/>
            </a:xfrm>
            <a:prstGeom prst="rect">
              <a:avLst/>
            </a:prstGeom>
          </p:spPr>
        </p:pic>
      </p:grpSp>
      <p:sp>
        <p:nvSpPr>
          <p:cNvPr id="15" name="Text Placeholder 5">
            <a:extLst>
              <a:ext uri="{FF2B5EF4-FFF2-40B4-BE49-F238E27FC236}">
                <a16:creationId xmlns:a16="http://schemas.microsoft.com/office/drawing/2014/main" id="{A94358D1-5727-F2B5-35F2-991B532BD53C}"/>
              </a:ext>
            </a:extLst>
          </p:cNvPr>
          <p:cNvSpPr>
            <a:spLocks noGrp="1"/>
          </p:cNvSpPr>
          <p:nvPr>
            <p:ph type="body" sz="quarter" idx="15" hasCustomPrompt="1"/>
          </p:nvPr>
        </p:nvSpPr>
        <p:spPr>
          <a:xfrm>
            <a:off x="190500" y="4795850"/>
            <a:ext cx="2695575" cy="1867943"/>
          </a:xfrm>
        </p:spPr>
        <p:txBody>
          <a:bodyPr/>
          <a:lstStyle>
            <a:lvl1pPr marL="0" indent="0">
              <a:lnSpc>
                <a:spcPct val="99732"/>
              </a:lnSpc>
              <a:buFontTx/>
              <a:buNone/>
              <a:defRPr lang="en-US" sz="1200" b="0" i="0" kern="1200" dirty="0">
                <a:solidFill>
                  <a:sysClr val="windowText" lastClr="000000"/>
                </a:solidFill>
                <a:effectLst/>
                <a:latin typeface="Sons Light" panose="020B0303030202060203" pitchFamily="34" charset="77"/>
                <a:ea typeface="+mn-ea"/>
                <a:cs typeface="+mn-cs"/>
              </a:defRPr>
            </a:lvl1pPr>
          </a:lstStyle>
          <a:p>
            <a:pPr lvl="0"/>
            <a:r>
              <a:rPr lang="en-US">
                <a:effectLst/>
              </a:rPr>
              <a:t>Customers have realized that they have a problem and a pain point to solve for. At this point, a customer may not yet know that they need a product or service, but they will begin doing research either way.</a:t>
            </a:r>
          </a:p>
          <a:p>
            <a:pPr marL="171450" lvl="0" indent="-171450" algn="l" defTabSz="914400" rtl="0" eaLnBrk="1" latinLnBrk="0" hangingPunct="1">
              <a:lnSpc>
                <a:spcPct val="99732"/>
              </a:lnSpc>
              <a:spcBef>
                <a:spcPts val="1000"/>
              </a:spcBef>
              <a:buFont typeface="Wingdings" pitchFamily="2" charset="2"/>
              <a:buChar char="§"/>
            </a:pPr>
            <a:r>
              <a:rPr lang="en-US">
                <a:effectLst/>
              </a:rPr>
              <a:t>Bullet example</a:t>
            </a:r>
            <a:endParaRPr lang="en-US"/>
          </a:p>
        </p:txBody>
      </p:sp>
      <p:sp>
        <p:nvSpPr>
          <p:cNvPr id="16" name="Text Placeholder 5">
            <a:extLst>
              <a:ext uri="{FF2B5EF4-FFF2-40B4-BE49-F238E27FC236}">
                <a16:creationId xmlns:a16="http://schemas.microsoft.com/office/drawing/2014/main" id="{45C2A30E-695E-8E6E-A834-560A8A016C35}"/>
              </a:ext>
            </a:extLst>
          </p:cNvPr>
          <p:cNvSpPr>
            <a:spLocks noGrp="1"/>
          </p:cNvSpPr>
          <p:nvPr>
            <p:ph type="body" sz="quarter" idx="18" hasCustomPrompt="1"/>
          </p:nvPr>
        </p:nvSpPr>
        <p:spPr>
          <a:xfrm>
            <a:off x="3235452" y="4795851"/>
            <a:ext cx="2695575" cy="1867942"/>
          </a:xfrm>
        </p:spPr>
        <p:txBody>
          <a:bodyPr/>
          <a:lstStyle>
            <a:lvl1pPr marL="0" indent="0">
              <a:lnSpc>
                <a:spcPct val="99732"/>
              </a:lnSpc>
              <a:buFontTx/>
              <a:buNone/>
              <a:defRPr lang="en-US" sz="1200" b="0" i="0" kern="1200" dirty="0" smtClean="0">
                <a:solidFill>
                  <a:sysClr val="windowText" lastClr="000000"/>
                </a:solidFill>
                <a:effectLst/>
                <a:latin typeface="Sons Light" panose="020B0303030202060203" pitchFamily="34" charset="77"/>
                <a:ea typeface="+mn-ea"/>
                <a:cs typeface="+mn-cs"/>
              </a:defRPr>
            </a:lvl1pPr>
          </a:lstStyle>
          <a:p>
            <a:pPr lvl="0"/>
            <a:r>
              <a:rPr lang="en-US">
                <a:effectLst/>
              </a:rPr>
              <a:t>Brands deliver product marketing content to help customers compare different offerings and, eventually, choose their product or service. The aim is to help customers navigate a crowded solution marketplace and move them toward a purchase decision.</a:t>
            </a:r>
          </a:p>
          <a:p>
            <a:pPr marL="171450" lvl="0" indent="-171450" algn="l" defTabSz="914400" rtl="0" eaLnBrk="1" latinLnBrk="0" hangingPunct="1">
              <a:lnSpc>
                <a:spcPct val="99732"/>
              </a:lnSpc>
              <a:spcBef>
                <a:spcPts val="1000"/>
              </a:spcBef>
              <a:buFont typeface="Wingdings" pitchFamily="2" charset="2"/>
              <a:buChar char="§"/>
            </a:pPr>
            <a:r>
              <a:rPr lang="en-US">
                <a:effectLst/>
              </a:rPr>
              <a:t>Bullet example</a:t>
            </a:r>
            <a:endParaRPr lang="en-US"/>
          </a:p>
          <a:p>
            <a:pPr lvl="0"/>
            <a:endParaRPr lang="en-US"/>
          </a:p>
        </p:txBody>
      </p:sp>
      <p:sp>
        <p:nvSpPr>
          <p:cNvPr id="17" name="Text Placeholder 5">
            <a:extLst>
              <a:ext uri="{FF2B5EF4-FFF2-40B4-BE49-F238E27FC236}">
                <a16:creationId xmlns:a16="http://schemas.microsoft.com/office/drawing/2014/main" id="{A19A8D67-B288-037E-8123-B9B200D41144}"/>
              </a:ext>
            </a:extLst>
          </p:cNvPr>
          <p:cNvSpPr>
            <a:spLocks noGrp="1"/>
          </p:cNvSpPr>
          <p:nvPr>
            <p:ph type="body" sz="quarter" idx="21" hasCustomPrompt="1"/>
          </p:nvPr>
        </p:nvSpPr>
        <p:spPr>
          <a:xfrm>
            <a:off x="6262116" y="4795850"/>
            <a:ext cx="2695575" cy="1867938"/>
          </a:xfrm>
        </p:spPr>
        <p:txBody>
          <a:bodyPr/>
          <a:lstStyle>
            <a:lvl1pPr marL="0" indent="0">
              <a:lnSpc>
                <a:spcPct val="99732"/>
              </a:lnSpc>
              <a:buFontTx/>
              <a:buNone/>
              <a:defRPr lang="en-US" sz="1200" b="0" i="0" kern="1200" dirty="0" smtClean="0">
                <a:solidFill>
                  <a:sysClr val="windowText" lastClr="000000"/>
                </a:solidFill>
                <a:effectLst/>
                <a:latin typeface="Sons Light" panose="020B0303030202060203" pitchFamily="34" charset="77"/>
                <a:ea typeface="+mn-ea"/>
                <a:cs typeface="+mn-cs"/>
              </a:defRPr>
            </a:lvl1pPr>
          </a:lstStyle>
          <a:p>
            <a:pPr lvl="0"/>
            <a:r>
              <a:rPr lang="en-US">
                <a:effectLst/>
              </a:rPr>
              <a:t>Customers have done enough research to realize that they need a product or service. At this point, they begin to compare brands and their offerings.</a:t>
            </a:r>
          </a:p>
          <a:p>
            <a:pPr marL="171450" marR="0" lvl="0" indent="-171450" algn="l" defTabSz="914400" rtl="0" eaLnBrk="1" fontAlgn="auto" latinLnBrk="0" hangingPunct="1">
              <a:lnSpc>
                <a:spcPct val="99732"/>
              </a:lnSpc>
              <a:spcBef>
                <a:spcPts val="1000"/>
              </a:spcBef>
              <a:spcAft>
                <a:spcPts val="0"/>
              </a:spcAft>
              <a:buClrTx/>
              <a:buSzTx/>
              <a:buFont typeface="Wingdings" pitchFamily="2" charset="2"/>
              <a:buChar char="§"/>
              <a:tabLst/>
              <a:defRPr/>
            </a:pPr>
            <a:r>
              <a:rPr lang="en-US">
                <a:effectLst/>
              </a:rPr>
              <a:t>Bullet example</a:t>
            </a:r>
            <a:endParaRPr lang="en-US"/>
          </a:p>
          <a:p>
            <a:pPr lvl="0"/>
            <a:endParaRPr lang="en-US"/>
          </a:p>
        </p:txBody>
      </p:sp>
      <p:sp>
        <p:nvSpPr>
          <p:cNvPr id="19" name="Text Placeholder 5">
            <a:extLst>
              <a:ext uri="{FF2B5EF4-FFF2-40B4-BE49-F238E27FC236}">
                <a16:creationId xmlns:a16="http://schemas.microsoft.com/office/drawing/2014/main" id="{35ED150A-AF14-5FF2-F1E9-CA5C190EBEE7}"/>
              </a:ext>
            </a:extLst>
          </p:cNvPr>
          <p:cNvSpPr>
            <a:spLocks noGrp="1"/>
          </p:cNvSpPr>
          <p:nvPr>
            <p:ph type="body" sz="quarter" idx="24" hasCustomPrompt="1"/>
          </p:nvPr>
        </p:nvSpPr>
        <p:spPr>
          <a:xfrm>
            <a:off x="9316212" y="4795851"/>
            <a:ext cx="2695575" cy="1867934"/>
          </a:xfrm>
        </p:spPr>
        <p:txBody>
          <a:bodyPr/>
          <a:lstStyle>
            <a:lvl1pPr marL="0" indent="0">
              <a:lnSpc>
                <a:spcPct val="99732"/>
              </a:lnSpc>
              <a:buFontTx/>
              <a:buNone/>
              <a:defRPr lang="en-US" sz="1200" b="0" i="0" kern="1200" dirty="0" smtClean="0">
                <a:solidFill>
                  <a:sysClr val="windowText" lastClr="000000"/>
                </a:solidFill>
                <a:effectLst/>
                <a:latin typeface="Sons Light" panose="020B0303030202060203" pitchFamily="34" charset="77"/>
                <a:ea typeface="+mn-ea"/>
                <a:cs typeface="+mn-cs"/>
              </a:defRPr>
            </a:lvl1pPr>
          </a:lstStyle>
          <a:p>
            <a:pPr lvl="0"/>
            <a:r>
              <a:rPr lang="en-US">
                <a:effectLst/>
              </a:rPr>
              <a:t>Customers have chosen a solution and are ready to buy. No more educational or product content—it's all about getting customers to make a purchase. That means you can be more direct about wanting customers to buy from you. </a:t>
            </a:r>
          </a:p>
          <a:p>
            <a:pPr marL="171450" marR="0" lvl="0" indent="-171450" algn="l" defTabSz="914400" rtl="0" eaLnBrk="1" fontAlgn="auto" latinLnBrk="0" hangingPunct="1">
              <a:lnSpc>
                <a:spcPct val="99732"/>
              </a:lnSpc>
              <a:spcBef>
                <a:spcPts val="1000"/>
              </a:spcBef>
              <a:spcAft>
                <a:spcPts val="0"/>
              </a:spcAft>
              <a:buClrTx/>
              <a:buSzTx/>
              <a:buFont typeface="Wingdings" pitchFamily="2" charset="2"/>
              <a:buChar char="§"/>
              <a:tabLst/>
              <a:defRPr/>
            </a:pPr>
            <a:r>
              <a:rPr lang="en-US">
                <a:effectLst/>
              </a:rPr>
              <a:t>Bullet example</a:t>
            </a:r>
            <a:endParaRPr lang="en-US"/>
          </a:p>
          <a:p>
            <a:pPr lvl="0"/>
            <a:endParaRPr lang="en-US"/>
          </a:p>
        </p:txBody>
      </p:sp>
      <p:sp>
        <p:nvSpPr>
          <p:cNvPr id="2" name="Footer Placeholder 7">
            <a:extLst>
              <a:ext uri="{FF2B5EF4-FFF2-40B4-BE49-F238E27FC236}">
                <a16:creationId xmlns:a16="http://schemas.microsoft.com/office/drawing/2014/main" id="{0CE0848B-9373-425B-3D31-861BB0F9F539}"/>
              </a:ext>
            </a:extLst>
          </p:cNvPr>
          <p:cNvSpPr>
            <a:spLocks noGrp="1"/>
          </p:cNvSpPr>
          <p:nvPr>
            <p:ph type="ftr" sz="quarter" idx="3"/>
          </p:nvPr>
        </p:nvSpPr>
        <p:spPr>
          <a:xfrm>
            <a:off x="860425"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Add client via Header &amp; Footer tool</a:t>
            </a:r>
          </a:p>
        </p:txBody>
      </p:sp>
    </p:spTree>
    <p:extLst>
      <p:ext uri="{BB962C8B-B14F-4D97-AF65-F5344CB8AC3E}">
        <p14:creationId xmlns:p14="http://schemas.microsoft.com/office/powerpoint/2010/main" val="2712798643"/>
      </p:ext>
    </p:extLst>
  </p:cSld>
  <p:clrMapOvr>
    <a:masterClrMapping/>
  </p:clrMapOvr>
  <p:transition spd="slow">
    <p:push/>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Customer Journey - A1">
    <p:bg>
      <p:bgPr>
        <a:solidFill>
          <a:schemeClr val="accent2"/>
        </a:solidFill>
        <a:effectLst/>
      </p:bgPr>
    </p:bg>
    <p:spTree>
      <p:nvGrpSpPr>
        <p:cNvPr id="1" name=""/>
        <p:cNvGrpSpPr/>
        <p:nvPr/>
      </p:nvGrpSpPr>
      <p:grpSpPr>
        <a:xfrm>
          <a:off x="0" y="0"/>
          <a:ext cx="0" cy="0"/>
          <a:chOff x="0" y="0"/>
          <a:chExt cx="0" cy="0"/>
        </a:xfrm>
      </p:grpSpPr>
      <p:sp>
        <p:nvSpPr>
          <p:cNvPr id="9" name="Slide Number Placeholder 4">
            <a:extLst>
              <a:ext uri="{FF2B5EF4-FFF2-40B4-BE49-F238E27FC236}">
                <a16:creationId xmlns:a16="http://schemas.microsoft.com/office/drawing/2014/main" id="{B6396B90-D261-D2B5-5A26-A5297FB51DB8}"/>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a:t>
            </a:fld>
            <a:endParaRPr lang="en-US"/>
          </a:p>
        </p:txBody>
      </p:sp>
      <p:sp>
        <p:nvSpPr>
          <p:cNvPr id="5" name="Title Placeholder 2">
            <a:extLst>
              <a:ext uri="{FF2B5EF4-FFF2-40B4-BE49-F238E27FC236}">
                <a16:creationId xmlns:a16="http://schemas.microsoft.com/office/drawing/2014/main" id="{4EC02D87-F2E9-CC00-2D57-B9A72B5A1922}"/>
              </a:ext>
            </a:extLst>
          </p:cNvPr>
          <p:cNvSpPr>
            <a:spLocks noGrp="1"/>
          </p:cNvSpPr>
          <p:nvPr>
            <p:ph type="title"/>
          </p:nvPr>
        </p:nvSpPr>
        <p:spPr>
          <a:xfrm>
            <a:off x="4238625" y="194208"/>
            <a:ext cx="2698750" cy="123292"/>
          </a:xfrm>
          <a:prstGeom prst="rect">
            <a:avLst/>
          </a:prstGeom>
        </p:spPr>
        <p:txBody>
          <a:bodyPr vert="horz" lIns="0" tIns="0" rIns="0" bIns="0" rtlCol="0" anchor="b">
            <a:noAutofit/>
          </a:bodyPr>
          <a:lstStyle>
            <a:lvl1pPr>
              <a:defRPr sz="800">
                <a:solidFill>
                  <a:schemeClr val="tx1"/>
                </a:solidFill>
                <a:latin typeface="Sons" panose="020B0503030202060203" pitchFamily="34" charset="77"/>
              </a:defRPr>
            </a:lvl1pPr>
          </a:lstStyle>
          <a:p>
            <a:r>
              <a:rPr lang="en-GB"/>
              <a:t>Click to edit Master title style</a:t>
            </a:r>
            <a:endParaRPr lang="en-US"/>
          </a:p>
        </p:txBody>
      </p:sp>
      <p:sp>
        <p:nvSpPr>
          <p:cNvPr id="4" name="Date Placeholder 3">
            <a:extLst>
              <a:ext uri="{FF2B5EF4-FFF2-40B4-BE49-F238E27FC236}">
                <a16:creationId xmlns:a16="http://schemas.microsoft.com/office/drawing/2014/main" id="{53882B2B-C678-BEF0-ED19-4E27DFB46475}"/>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l">
              <a:defRPr sz="800" b="0" i="0">
                <a:solidFill>
                  <a:schemeClr val="tx1"/>
                </a:solidFill>
                <a:latin typeface="Sons" panose="020B0503030202060203" pitchFamily="34" charset="77"/>
              </a:defRPr>
            </a:lvl1pPr>
          </a:lstStyle>
          <a:p>
            <a:fld id="{4C86D7FF-ED90-344A-AF74-7BB659C1561B}" type="datetime4">
              <a:rPr lang="en-US" smtClean="0"/>
              <a:t>April 6, 2025</a:t>
            </a:fld>
            <a:endParaRPr lang="en-US"/>
          </a:p>
        </p:txBody>
      </p:sp>
      <p:sp>
        <p:nvSpPr>
          <p:cNvPr id="18" name="Text Placeholder 17">
            <a:extLst>
              <a:ext uri="{FF2B5EF4-FFF2-40B4-BE49-F238E27FC236}">
                <a16:creationId xmlns:a16="http://schemas.microsoft.com/office/drawing/2014/main" id="{618E6670-17A6-A018-1FF5-B5CC48F63CA4}"/>
              </a:ext>
            </a:extLst>
          </p:cNvPr>
          <p:cNvSpPr>
            <a:spLocks noGrp="1"/>
          </p:cNvSpPr>
          <p:nvPr>
            <p:ph type="body" sz="quarter" idx="13" hasCustomPrompt="1"/>
          </p:nvPr>
        </p:nvSpPr>
        <p:spPr>
          <a:xfrm>
            <a:off x="190501" y="901700"/>
            <a:ext cx="2695574" cy="381000"/>
          </a:xfrm>
        </p:spPr>
        <p:txBody>
          <a:bodyPr/>
          <a:lstStyle>
            <a:lvl1pPr>
              <a:lnSpc>
                <a:spcPct val="99464"/>
              </a:lnSpc>
              <a:defRPr sz="2400" spc="-20">
                <a:solidFill>
                  <a:sysClr val="windowText" lastClr="000000"/>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Fields of Expertise or similar content</a:t>
            </a:r>
          </a:p>
        </p:txBody>
      </p:sp>
      <p:grpSp>
        <p:nvGrpSpPr>
          <p:cNvPr id="11" name="Gruppieren 10">
            <a:extLst>
              <a:ext uri="{FF2B5EF4-FFF2-40B4-BE49-F238E27FC236}">
                <a16:creationId xmlns:a16="http://schemas.microsoft.com/office/drawing/2014/main" id="{2683F9BA-6F6F-4A3C-9445-C692532377CB}"/>
              </a:ext>
            </a:extLst>
          </p:cNvPr>
          <p:cNvGrpSpPr/>
          <p:nvPr userDrawn="1"/>
        </p:nvGrpSpPr>
        <p:grpSpPr>
          <a:xfrm>
            <a:off x="190500" y="2241550"/>
            <a:ext cx="443103" cy="759047"/>
            <a:chOff x="7990120" y="2134990"/>
            <a:chExt cx="665444" cy="1139924"/>
          </a:xfrm>
          <a:solidFill>
            <a:srgbClr val="FFAE92"/>
          </a:solidFill>
        </p:grpSpPr>
        <p:pic>
          <p:nvPicPr>
            <p:cNvPr id="21" name="Grafik 20">
              <a:extLst>
                <a:ext uri="{FF2B5EF4-FFF2-40B4-BE49-F238E27FC236}">
                  <a16:creationId xmlns:a16="http://schemas.microsoft.com/office/drawing/2014/main" id="{001CA7BF-757E-D877-9AAA-E3A031DCFA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90120" y="2507248"/>
              <a:ext cx="447805" cy="767666"/>
            </a:xfrm>
            <a:prstGeom prst="rect">
              <a:avLst/>
            </a:prstGeom>
          </p:spPr>
        </p:pic>
        <p:pic>
          <p:nvPicPr>
            <p:cNvPr id="23" name="Grafik 22">
              <a:extLst>
                <a:ext uri="{FF2B5EF4-FFF2-40B4-BE49-F238E27FC236}">
                  <a16:creationId xmlns:a16="http://schemas.microsoft.com/office/drawing/2014/main" id="{3CE44FFC-DFF5-B59A-FE00-2E0AD24C4C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07759" y="2134990"/>
              <a:ext cx="447805" cy="767666"/>
            </a:xfrm>
            <a:prstGeom prst="rect">
              <a:avLst/>
            </a:prstGeom>
          </p:spPr>
        </p:pic>
      </p:grpSp>
      <p:grpSp>
        <p:nvGrpSpPr>
          <p:cNvPr id="24" name="Gruppieren 23">
            <a:extLst>
              <a:ext uri="{FF2B5EF4-FFF2-40B4-BE49-F238E27FC236}">
                <a16:creationId xmlns:a16="http://schemas.microsoft.com/office/drawing/2014/main" id="{EE93631C-1F18-DC4F-72E6-58EB4DA1B86C}"/>
              </a:ext>
            </a:extLst>
          </p:cNvPr>
          <p:cNvGrpSpPr/>
          <p:nvPr userDrawn="1"/>
        </p:nvGrpSpPr>
        <p:grpSpPr>
          <a:xfrm>
            <a:off x="3235452" y="2237906"/>
            <a:ext cx="443735" cy="759046"/>
            <a:chOff x="7990120" y="2134990"/>
            <a:chExt cx="666395" cy="1139924"/>
          </a:xfrm>
          <a:solidFill>
            <a:srgbClr val="FFAE92"/>
          </a:solidFill>
        </p:grpSpPr>
        <p:pic>
          <p:nvPicPr>
            <p:cNvPr id="31" name="Grafik 30">
              <a:extLst>
                <a:ext uri="{FF2B5EF4-FFF2-40B4-BE49-F238E27FC236}">
                  <a16:creationId xmlns:a16="http://schemas.microsoft.com/office/drawing/2014/main" id="{14CAB7CD-88A8-D459-2045-53021DC28A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90120" y="2507248"/>
              <a:ext cx="447805" cy="767666"/>
            </a:xfrm>
            <a:prstGeom prst="rect">
              <a:avLst/>
            </a:prstGeom>
          </p:spPr>
        </p:pic>
        <p:pic>
          <p:nvPicPr>
            <p:cNvPr id="34" name="Grafik 33">
              <a:extLst>
                <a:ext uri="{FF2B5EF4-FFF2-40B4-BE49-F238E27FC236}">
                  <a16:creationId xmlns:a16="http://schemas.microsoft.com/office/drawing/2014/main" id="{40284E19-DF46-0AAB-5EF0-625A92E3D6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08710" y="2134990"/>
              <a:ext cx="447805" cy="767666"/>
            </a:xfrm>
            <a:prstGeom prst="rect">
              <a:avLst/>
            </a:prstGeom>
          </p:spPr>
        </p:pic>
      </p:grpSp>
      <p:grpSp>
        <p:nvGrpSpPr>
          <p:cNvPr id="35" name="Gruppieren 34">
            <a:extLst>
              <a:ext uri="{FF2B5EF4-FFF2-40B4-BE49-F238E27FC236}">
                <a16:creationId xmlns:a16="http://schemas.microsoft.com/office/drawing/2014/main" id="{C9D503B8-DE55-65EE-347F-026C00F34D5F}"/>
              </a:ext>
            </a:extLst>
          </p:cNvPr>
          <p:cNvGrpSpPr/>
          <p:nvPr userDrawn="1"/>
        </p:nvGrpSpPr>
        <p:grpSpPr>
          <a:xfrm>
            <a:off x="6280061" y="2230539"/>
            <a:ext cx="443735" cy="759046"/>
            <a:chOff x="7990120" y="2134990"/>
            <a:chExt cx="666395" cy="1139924"/>
          </a:xfrm>
          <a:solidFill>
            <a:srgbClr val="FFAE92"/>
          </a:solidFill>
        </p:grpSpPr>
        <p:pic>
          <p:nvPicPr>
            <p:cNvPr id="36" name="Grafik 35">
              <a:extLst>
                <a:ext uri="{FF2B5EF4-FFF2-40B4-BE49-F238E27FC236}">
                  <a16:creationId xmlns:a16="http://schemas.microsoft.com/office/drawing/2014/main" id="{13F69704-72D6-15FF-CFDA-8974FABC2E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90120" y="2507248"/>
              <a:ext cx="447805" cy="767666"/>
            </a:xfrm>
            <a:prstGeom prst="rect">
              <a:avLst/>
            </a:prstGeom>
          </p:spPr>
        </p:pic>
        <p:pic>
          <p:nvPicPr>
            <p:cNvPr id="37" name="Grafik 36">
              <a:extLst>
                <a:ext uri="{FF2B5EF4-FFF2-40B4-BE49-F238E27FC236}">
                  <a16:creationId xmlns:a16="http://schemas.microsoft.com/office/drawing/2014/main" id="{5CA3DFC6-491C-0FDE-2136-9AE669717C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08710" y="2134990"/>
              <a:ext cx="447805" cy="767666"/>
            </a:xfrm>
            <a:prstGeom prst="rect">
              <a:avLst/>
            </a:prstGeom>
          </p:spPr>
        </p:pic>
      </p:grpSp>
      <p:grpSp>
        <p:nvGrpSpPr>
          <p:cNvPr id="38" name="Gruppieren 37">
            <a:extLst>
              <a:ext uri="{FF2B5EF4-FFF2-40B4-BE49-F238E27FC236}">
                <a16:creationId xmlns:a16="http://schemas.microsoft.com/office/drawing/2014/main" id="{AE66731F-31D4-3979-A349-CF12373D894E}"/>
              </a:ext>
            </a:extLst>
          </p:cNvPr>
          <p:cNvGrpSpPr/>
          <p:nvPr userDrawn="1"/>
        </p:nvGrpSpPr>
        <p:grpSpPr>
          <a:xfrm>
            <a:off x="9311467" y="2207459"/>
            <a:ext cx="443735" cy="759046"/>
            <a:chOff x="7990120" y="2134990"/>
            <a:chExt cx="666395" cy="1139924"/>
          </a:xfrm>
          <a:solidFill>
            <a:srgbClr val="FFAE92"/>
          </a:solidFill>
        </p:grpSpPr>
        <p:pic>
          <p:nvPicPr>
            <p:cNvPr id="39" name="Grafik 38">
              <a:extLst>
                <a:ext uri="{FF2B5EF4-FFF2-40B4-BE49-F238E27FC236}">
                  <a16:creationId xmlns:a16="http://schemas.microsoft.com/office/drawing/2014/main" id="{5A2966CB-4D38-AA85-5CD6-D6B4F2903CD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90120" y="2507248"/>
              <a:ext cx="447805" cy="767666"/>
            </a:xfrm>
            <a:prstGeom prst="rect">
              <a:avLst/>
            </a:prstGeom>
          </p:spPr>
        </p:pic>
        <p:pic>
          <p:nvPicPr>
            <p:cNvPr id="40" name="Grafik 39">
              <a:extLst>
                <a:ext uri="{FF2B5EF4-FFF2-40B4-BE49-F238E27FC236}">
                  <a16:creationId xmlns:a16="http://schemas.microsoft.com/office/drawing/2014/main" id="{16AC25DA-FB79-B1D0-B6B2-F926F026CD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08710" y="2134990"/>
              <a:ext cx="447805" cy="767666"/>
            </a:xfrm>
            <a:prstGeom prst="rect">
              <a:avLst/>
            </a:prstGeom>
          </p:spPr>
        </p:pic>
      </p:grpSp>
      <p:sp>
        <p:nvSpPr>
          <p:cNvPr id="15" name="Text Placeholder 5">
            <a:extLst>
              <a:ext uri="{FF2B5EF4-FFF2-40B4-BE49-F238E27FC236}">
                <a16:creationId xmlns:a16="http://schemas.microsoft.com/office/drawing/2014/main" id="{9814E216-2C3F-DA1D-F8CE-85BCAF5D26D3}"/>
              </a:ext>
            </a:extLst>
          </p:cNvPr>
          <p:cNvSpPr>
            <a:spLocks noGrp="1"/>
          </p:cNvSpPr>
          <p:nvPr>
            <p:ph type="body" sz="quarter" idx="15" hasCustomPrompt="1"/>
          </p:nvPr>
        </p:nvSpPr>
        <p:spPr>
          <a:xfrm>
            <a:off x="190500" y="4795850"/>
            <a:ext cx="2695575" cy="1867943"/>
          </a:xfrm>
        </p:spPr>
        <p:txBody>
          <a:bodyPr/>
          <a:lstStyle>
            <a:lvl1pPr marL="0" indent="0">
              <a:lnSpc>
                <a:spcPct val="99732"/>
              </a:lnSpc>
              <a:buFontTx/>
              <a:buNone/>
              <a:defRPr lang="en-US" sz="1200" b="0" i="0" kern="1200" dirty="0">
                <a:solidFill>
                  <a:sysClr val="windowText" lastClr="000000"/>
                </a:solidFill>
                <a:effectLst/>
                <a:latin typeface="Sons Light" panose="020B0303030202060203" pitchFamily="34" charset="77"/>
                <a:ea typeface="+mn-ea"/>
                <a:cs typeface="+mn-cs"/>
              </a:defRPr>
            </a:lvl1pPr>
          </a:lstStyle>
          <a:p>
            <a:pPr lvl="0"/>
            <a:r>
              <a:rPr lang="en-US">
                <a:effectLst/>
              </a:rPr>
              <a:t>Customers have realized that they have a problem and a pain point to solve for. At this point, a customer may not yet know that they need a product or service, but they will begin doing research either way.</a:t>
            </a:r>
          </a:p>
          <a:p>
            <a:pPr marL="171450" lvl="0" indent="-171450" algn="l" defTabSz="914400" rtl="0" eaLnBrk="1" latinLnBrk="0" hangingPunct="1">
              <a:lnSpc>
                <a:spcPct val="99732"/>
              </a:lnSpc>
              <a:spcBef>
                <a:spcPts val="1000"/>
              </a:spcBef>
              <a:buFont typeface="Wingdings" pitchFamily="2" charset="2"/>
              <a:buChar char="§"/>
            </a:pPr>
            <a:r>
              <a:rPr lang="en-US">
                <a:effectLst/>
              </a:rPr>
              <a:t>Bullet example</a:t>
            </a:r>
            <a:endParaRPr lang="en-US"/>
          </a:p>
        </p:txBody>
      </p:sp>
      <p:sp>
        <p:nvSpPr>
          <p:cNvPr id="16" name="Text Placeholder 5">
            <a:extLst>
              <a:ext uri="{FF2B5EF4-FFF2-40B4-BE49-F238E27FC236}">
                <a16:creationId xmlns:a16="http://schemas.microsoft.com/office/drawing/2014/main" id="{49B6CE62-BB13-8A7F-F17B-9AD7D2424969}"/>
              </a:ext>
            </a:extLst>
          </p:cNvPr>
          <p:cNvSpPr>
            <a:spLocks noGrp="1"/>
          </p:cNvSpPr>
          <p:nvPr>
            <p:ph type="body" sz="quarter" idx="18" hasCustomPrompt="1"/>
          </p:nvPr>
        </p:nvSpPr>
        <p:spPr>
          <a:xfrm>
            <a:off x="3235452" y="4795851"/>
            <a:ext cx="2695575" cy="1867942"/>
          </a:xfrm>
        </p:spPr>
        <p:txBody>
          <a:bodyPr/>
          <a:lstStyle>
            <a:lvl1pPr marL="0" indent="0">
              <a:lnSpc>
                <a:spcPct val="99732"/>
              </a:lnSpc>
              <a:buFontTx/>
              <a:buNone/>
              <a:defRPr lang="en-US" sz="1200" b="0" i="0" kern="1200" dirty="0" smtClean="0">
                <a:solidFill>
                  <a:sysClr val="windowText" lastClr="000000"/>
                </a:solidFill>
                <a:effectLst/>
                <a:latin typeface="Sons Light" panose="020B0303030202060203" pitchFamily="34" charset="77"/>
                <a:ea typeface="+mn-ea"/>
                <a:cs typeface="+mn-cs"/>
              </a:defRPr>
            </a:lvl1pPr>
          </a:lstStyle>
          <a:p>
            <a:pPr lvl="0"/>
            <a:r>
              <a:rPr lang="en-US">
                <a:effectLst/>
              </a:rPr>
              <a:t>Brands deliver product marketing content to help customers compare different offerings and, eventually, choose their product or service. The aim is to help customers navigate a crowded solution marketplace and move them toward a purchase decision.</a:t>
            </a:r>
          </a:p>
          <a:p>
            <a:pPr marL="171450" lvl="0" indent="-171450" algn="l" defTabSz="914400" rtl="0" eaLnBrk="1" latinLnBrk="0" hangingPunct="1">
              <a:lnSpc>
                <a:spcPct val="99732"/>
              </a:lnSpc>
              <a:spcBef>
                <a:spcPts val="1000"/>
              </a:spcBef>
              <a:buFont typeface="Wingdings" pitchFamily="2" charset="2"/>
              <a:buChar char="§"/>
            </a:pPr>
            <a:r>
              <a:rPr lang="en-US">
                <a:effectLst/>
              </a:rPr>
              <a:t>Bullet example</a:t>
            </a:r>
            <a:endParaRPr lang="en-US"/>
          </a:p>
          <a:p>
            <a:pPr lvl="0"/>
            <a:endParaRPr lang="en-US"/>
          </a:p>
        </p:txBody>
      </p:sp>
      <p:sp>
        <p:nvSpPr>
          <p:cNvPr id="17" name="Text Placeholder 5">
            <a:extLst>
              <a:ext uri="{FF2B5EF4-FFF2-40B4-BE49-F238E27FC236}">
                <a16:creationId xmlns:a16="http://schemas.microsoft.com/office/drawing/2014/main" id="{634A191A-3A94-30C9-6CD5-67BDC338A619}"/>
              </a:ext>
            </a:extLst>
          </p:cNvPr>
          <p:cNvSpPr>
            <a:spLocks noGrp="1"/>
          </p:cNvSpPr>
          <p:nvPr>
            <p:ph type="body" sz="quarter" idx="21" hasCustomPrompt="1"/>
          </p:nvPr>
        </p:nvSpPr>
        <p:spPr>
          <a:xfrm>
            <a:off x="6262116" y="4795850"/>
            <a:ext cx="2695575" cy="1867938"/>
          </a:xfrm>
        </p:spPr>
        <p:txBody>
          <a:bodyPr/>
          <a:lstStyle>
            <a:lvl1pPr marL="0" indent="0">
              <a:lnSpc>
                <a:spcPct val="99732"/>
              </a:lnSpc>
              <a:buFontTx/>
              <a:buNone/>
              <a:defRPr lang="en-US" sz="1200" b="0" i="0" kern="1200" dirty="0" smtClean="0">
                <a:solidFill>
                  <a:sysClr val="windowText" lastClr="000000"/>
                </a:solidFill>
                <a:effectLst/>
                <a:latin typeface="Sons Light" panose="020B0303030202060203" pitchFamily="34" charset="77"/>
                <a:ea typeface="+mn-ea"/>
                <a:cs typeface="+mn-cs"/>
              </a:defRPr>
            </a:lvl1pPr>
          </a:lstStyle>
          <a:p>
            <a:pPr lvl="0"/>
            <a:r>
              <a:rPr lang="en-US">
                <a:effectLst/>
              </a:rPr>
              <a:t>Customers have done enough research to realize that they need a product or service. At this point, they begin to compare brands and their offerings.</a:t>
            </a:r>
          </a:p>
          <a:p>
            <a:pPr marL="171450" marR="0" lvl="0" indent="-171450" algn="l" defTabSz="914400" rtl="0" eaLnBrk="1" fontAlgn="auto" latinLnBrk="0" hangingPunct="1">
              <a:lnSpc>
                <a:spcPct val="99732"/>
              </a:lnSpc>
              <a:spcBef>
                <a:spcPts val="1000"/>
              </a:spcBef>
              <a:spcAft>
                <a:spcPts val="0"/>
              </a:spcAft>
              <a:buClrTx/>
              <a:buSzTx/>
              <a:buFont typeface="Wingdings" pitchFamily="2" charset="2"/>
              <a:buChar char="§"/>
              <a:tabLst/>
              <a:defRPr/>
            </a:pPr>
            <a:r>
              <a:rPr lang="en-US">
                <a:effectLst/>
              </a:rPr>
              <a:t>Bullet example</a:t>
            </a:r>
            <a:endParaRPr lang="en-US"/>
          </a:p>
          <a:p>
            <a:pPr lvl="0"/>
            <a:endParaRPr lang="en-US"/>
          </a:p>
        </p:txBody>
      </p:sp>
      <p:sp>
        <p:nvSpPr>
          <p:cNvPr id="19" name="Text Placeholder 5">
            <a:extLst>
              <a:ext uri="{FF2B5EF4-FFF2-40B4-BE49-F238E27FC236}">
                <a16:creationId xmlns:a16="http://schemas.microsoft.com/office/drawing/2014/main" id="{28712F26-706F-F05C-85FB-82A2DF2A2626}"/>
              </a:ext>
            </a:extLst>
          </p:cNvPr>
          <p:cNvSpPr>
            <a:spLocks noGrp="1"/>
          </p:cNvSpPr>
          <p:nvPr>
            <p:ph type="body" sz="quarter" idx="24" hasCustomPrompt="1"/>
          </p:nvPr>
        </p:nvSpPr>
        <p:spPr>
          <a:xfrm>
            <a:off x="9316212" y="4795851"/>
            <a:ext cx="2695575" cy="1867934"/>
          </a:xfrm>
        </p:spPr>
        <p:txBody>
          <a:bodyPr/>
          <a:lstStyle>
            <a:lvl1pPr marL="0" indent="0">
              <a:lnSpc>
                <a:spcPct val="99732"/>
              </a:lnSpc>
              <a:buFontTx/>
              <a:buNone/>
              <a:defRPr lang="en-US" sz="1200" b="0" i="0" kern="1200" dirty="0" smtClean="0">
                <a:solidFill>
                  <a:sysClr val="windowText" lastClr="000000"/>
                </a:solidFill>
                <a:effectLst/>
                <a:latin typeface="Sons Light" panose="020B0303030202060203" pitchFamily="34" charset="77"/>
                <a:ea typeface="+mn-ea"/>
                <a:cs typeface="+mn-cs"/>
              </a:defRPr>
            </a:lvl1pPr>
          </a:lstStyle>
          <a:p>
            <a:pPr lvl="0"/>
            <a:r>
              <a:rPr lang="en-US">
                <a:effectLst/>
              </a:rPr>
              <a:t>Customers have chosen a solution and are ready to buy. No more educational or product content—it's all about getting customers to make a purchase. That means you can be more direct about wanting customers to buy from you. </a:t>
            </a:r>
          </a:p>
          <a:p>
            <a:pPr marL="171450" marR="0" lvl="0" indent="-171450" algn="l" defTabSz="914400" rtl="0" eaLnBrk="1" fontAlgn="auto" latinLnBrk="0" hangingPunct="1">
              <a:lnSpc>
                <a:spcPct val="99732"/>
              </a:lnSpc>
              <a:spcBef>
                <a:spcPts val="1000"/>
              </a:spcBef>
              <a:spcAft>
                <a:spcPts val="0"/>
              </a:spcAft>
              <a:buClrTx/>
              <a:buSzTx/>
              <a:buFont typeface="Wingdings" pitchFamily="2" charset="2"/>
              <a:buChar char="§"/>
              <a:tabLst/>
              <a:defRPr/>
            </a:pPr>
            <a:r>
              <a:rPr lang="en-US">
                <a:effectLst/>
              </a:rPr>
              <a:t>Bullet example</a:t>
            </a:r>
            <a:endParaRPr lang="en-US"/>
          </a:p>
          <a:p>
            <a:pPr lvl="0"/>
            <a:endParaRPr lang="en-US"/>
          </a:p>
        </p:txBody>
      </p:sp>
      <p:sp>
        <p:nvSpPr>
          <p:cNvPr id="2" name="Footer Placeholder 7">
            <a:extLst>
              <a:ext uri="{FF2B5EF4-FFF2-40B4-BE49-F238E27FC236}">
                <a16:creationId xmlns:a16="http://schemas.microsoft.com/office/drawing/2014/main" id="{B29632A4-E70B-1D1F-DD2F-0DECAAFFFE1B}"/>
              </a:ext>
            </a:extLst>
          </p:cNvPr>
          <p:cNvSpPr>
            <a:spLocks noGrp="1"/>
          </p:cNvSpPr>
          <p:nvPr>
            <p:ph type="ftr" sz="quarter" idx="3"/>
          </p:nvPr>
        </p:nvSpPr>
        <p:spPr>
          <a:xfrm>
            <a:off x="860425"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Add client via Header &amp; Footer tool</a:t>
            </a:r>
          </a:p>
        </p:txBody>
      </p:sp>
    </p:spTree>
    <p:extLst>
      <p:ext uri="{BB962C8B-B14F-4D97-AF65-F5344CB8AC3E}">
        <p14:creationId xmlns:p14="http://schemas.microsoft.com/office/powerpoint/2010/main" val="453423101"/>
      </p:ext>
    </p:extLst>
  </p:cSld>
  <p:clrMapOvr>
    <a:masterClrMapping/>
  </p:clrMapOvr>
  <p:transition spd="slow">
    <p:push/>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ustomer Journey - A1">
    <p:bg>
      <p:bgPr>
        <a:solidFill>
          <a:schemeClr val="accent2"/>
        </a:solidFill>
        <a:effectLst/>
      </p:bgPr>
    </p:bg>
    <p:spTree>
      <p:nvGrpSpPr>
        <p:cNvPr id="1" name=""/>
        <p:cNvGrpSpPr/>
        <p:nvPr/>
      </p:nvGrpSpPr>
      <p:grpSpPr>
        <a:xfrm>
          <a:off x="0" y="0"/>
          <a:ext cx="0" cy="0"/>
          <a:chOff x="0" y="0"/>
          <a:chExt cx="0" cy="0"/>
        </a:xfrm>
      </p:grpSpPr>
      <p:sp>
        <p:nvSpPr>
          <p:cNvPr id="9" name="Slide Number Placeholder 4">
            <a:extLst>
              <a:ext uri="{FF2B5EF4-FFF2-40B4-BE49-F238E27FC236}">
                <a16:creationId xmlns:a16="http://schemas.microsoft.com/office/drawing/2014/main" id="{B6396B90-D261-D2B5-5A26-A5297FB51DB8}"/>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a:t>
            </a:fld>
            <a:endParaRPr lang="en-US"/>
          </a:p>
        </p:txBody>
      </p:sp>
      <p:sp>
        <p:nvSpPr>
          <p:cNvPr id="5" name="Title Placeholder 2">
            <a:extLst>
              <a:ext uri="{FF2B5EF4-FFF2-40B4-BE49-F238E27FC236}">
                <a16:creationId xmlns:a16="http://schemas.microsoft.com/office/drawing/2014/main" id="{4EC02D87-F2E9-CC00-2D57-B9A72B5A1922}"/>
              </a:ext>
            </a:extLst>
          </p:cNvPr>
          <p:cNvSpPr>
            <a:spLocks noGrp="1"/>
          </p:cNvSpPr>
          <p:nvPr>
            <p:ph type="title"/>
          </p:nvPr>
        </p:nvSpPr>
        <p:spPr>
          <a:xfrm>
            <a:off x="4238625" y="194208"/>
            <a:ext cx="2698750" cy="123292"/>
          </a:xfrm>
          <a:prstGeom prst="rect">
            <a:avLst/>
          </a:prstGeom>
        </p:spPr>
        <p:txBody>
          <a:bodyPr vert="horz" lIns="0" tIns="0" rIns="0" bIns="0" rtlCol="0" anchor="b">
            <a:noAutofit/>
          </a:bodyPr>
          <a:lstStyle>
            <a:lvl1pPr>
              <a:defRPr sz="800">
                <a:solidFill>
                  <a:schemeClr val="tx1"/>
                </a:solidFill>
                <a:latin typeface="Sons" panose="020B0503030202060203" pitchFamily="34" charset="77"/>
              </a:defRPr>
            </a:lvl1pPr>
          </a:lstStyle>
          <a:p>
            <a:r>
              <a:rPr lang="en-GB"/>
              <a:t>Click to edit Master title style</a:t>
            </a:r>
            <a:endParaRPr lang="en-US"/>
          </a:p>
        </p:txBody>
      </p:sp>
      <p:sp>
        <p:nvSpPr>
          <p:cNvPr id="4" name="Date Placeholder 3">
            <a:extLst>
              <a:ext uri="{FF2B5EF4-FFF2-40B4-BE49-F238E27FC236}">
                <a16:creationId xmlns:a16="http://schemas.microsoft.com/office/drawing/2014/main" id="{53882B2B-C678-BEF0-ED19-4E27DFB46475}"/>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l">
              <a:defRPr sz="800" b="0" i="0">
                <a:solidFill>
                  <a:schemeClr val="tx1"/>
                </a:solidFill>
                <a:latin typeface="Sons" panose="020B0503030202060203" pitchFamily="34" charset="77"/>
              </a:defRPr>
            </a:lvl1pPr>
          </a:lstStyle>
          <a:p>
            <a:fld id="{4C86D7FF-ED90-344A-AF74-7BB659C1561B}" type="datetime4">
              <a:rPr lang="en-US" smtClean="0"/>
              <a:t>April 6, 2025</a:t>
            </a:fld>
            <a:endParaRPr lang="en-US"/>
          </a:p>
        </p:txBody>
      </p:sp>
      <p:sp>
        <p:nvSpPr>
          <p:cNvPr id="18" name="Text Placeholder 17">
            <a:extLst>
              <a:ext uri="{FF2B5EF4-FFF2-40B4-BE49-F238E27FC236}">
                <a16:creationId xmlns:a16="http://schemas.microsoft.com/office/drawing/2014/main" id="{618E6670-17A6-A018-1FF5-B5CC48F63CA4}"/>
              </a:ext>
            </a:extLst>
          </p:cNvPr>
          <p:cNvSpPr>
            <a:spLocks noGrp="1"/>
          </p:cNvSpPr>
          <p:nvPr>
            <p:ph type="body" sz="quarter" idx="13" hasCustomPrompt="1"/>
          </p:nvPr>
        </p:nvSpPr>
        <p:spPr>
          <a:xfrm>
            <a:off x="190501" y="901700"/>
            <a:ext cx="2695574" cy="381000"/>
          </a:xfrm>
        </p:spPr>
        <p:txBody>
          <a:bodyPr/>
          <a:lstStyle>
            <a:lvl1pPr>
              <a:lnSpc>
                <a:spcPct val="99464"/>
              </a:lnSpc>
              <a:defRPr sz="2400" spc="-20">
                <a:solidFill>
                  <a:sysClr val="windowText" lastClr="000000"/>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Fields of Expertise or similar content</a:t>
            </a:r>
          </a:p>
        </p:txBody>
      </p:sp>
      <p:sp>
        <p:nvSpPr>
          <p:cNvPr id="33" name="Text Placeholder 5">
            <a:extLst>
              <a:ext uri="{FF2B5EF4-FFF2-40B4-BE49-F238E27FC236}">
                <a16:creationId xmlns:a16="http://schemas.microsoft.com/office/drawing/2014/main" id="{F03E5207-8D27-3833-6B80-D4C44AB89651}"/>
              </a:ext>
            </a:extLst>
          </p:cNvPr>
          <p:cNvSpPr>
            <a:spLocks noGrp="1"/>
          </p:cNvSpPr>
          <p:nvPr>
            <p:ph type="body" sz="quarter" idx="30" hasCustomPrompt="1"/>
          </p:nvPr>
        </p:nvSpPr>
        <p:spPr>
          <a:xfrm>
            <a:off x="2933700" y="914400"/>
            <a:ext cx="309215" cy="381000"/>
          </a:xfrm>
        </p:spPr>
        <p:txBody>
          <a:bodyPr/>
          <a:lstStyle>
            <a:lvl1pPr>
              <a:lnSpc>
                <a:spcPct val="99732"/>
              </a:lnSpc>
              <a:defRPr sz="1050" b="0" i="0">
                <a:solidFill>
                  <a:sysClr val="windowText" lastClr="000000"/>
                </a:solidFill>
                <a:latin typeface="Sons" panose="020B0503030202060203" pitchFamily="34" charset="77"/>
              </a:defRPr>
            </a:lvl1pPr>
          </a:lstStyle>
          <a:p>
            <a:pPr lvl="0"/>
            <a:r>
              <a:rPr lang="en-US"/>
              <a:t>1/2</a:t>
            </a:r>
          </a:p>
        </p:txBody>
      </p:sp>
      <p:grpSp>
        <p:nvGrpSpPr>
          <p:cNvPr id="11" name="Gruppieren 10">
            <a:extLst>
              <a:ext uri="{FF2B5EF4-FFF2-40B4-BE49-F238E27FC236}">
                <a16:creationId xmlns:a16="http://schemas.microsoft.com/office/drawing/2014/main" id="{2683F9BA-6F6F-4A3C-9445-C692532377CB}"/>
              </a:ext>
            </a:extLst>
          </p:cNvPr>
          <p:cNvGrpSpPr/>
          <p:nvPr userDrawn="1"/>
        </p:nvGrpSpPr>
        <p:grpSpPr>
          <a:xfrm>
            <a:off x="190500" y="2241550"/>
            <a:ext cx="443103" cy="759047"/>
            <a:chOff x="7990120" y="2134990"/>
            <a:chExt cx="665444" cy="1139924"/>
          </a:xfrm>
          <a:solidFill>
            <a:srgbClr val="80FFCC"/>
          </a:solidFill>
        </p:grpSpPr>
        <p:pic>
          <p:nvPicPr>
            <p:cNvPr id="21" name="Grafik 20">
              <a:extLst>
                <a:ext uri="{FF2B5EF4-FFF2-40B4-BE49-F238E27FC236}">
                  <a16:creationId xmlns:a16="http://schemas.microsoft.com/office/drawing/2014/main" id="{001CA7BF-757E-D877-9AAA-E3A031DCFA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90120" y="2507248"/>
              <a:ext cx="447805" cy="767666"/>
            </a:xfrm>
            <a:prstGeom prst="rect">
              <a:avLst/>
            </a:prstGeom>
          </p:spPr>
        </p:pic>
        <p:pic>
          <p:nvPicPr>
            <p:cNvPr id="23" name="Grafik 22">
              <a:extLst>
                <a:ext uri="{FF2B5EF4-FFF2-40B4-BE49-F238E27FC236}">
                  <a16:creationId xmlns:a16="http://schemas.microsoft.com/office/drawing/2014/main" id="{3CE44FFC-DFF5-B59A-FE00-2E0AD24C4C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07759" y="2134990"/>
              <a:ext cx="447805" cy="767666"/>
            </a:xfrm>
            <a:prstGeom prst="rect">
              <a:avLst/>
            </a:prstGeom>
          </p:spPr>
        </p:pic>
      </p:grpSp>
      <p:grpSp>
        <p:nvGrpSpPr>
          <p:cNvPr id="24" name="Gruppieren 23">
            <a:extLst>
              <a:ext uri="{FF2B5EF4-FFF2-40B4-BE49-F238E27FC236}">
                <a16:creationId xmlns:a16="http://schemas.microsoft.com/office/drawing/2014/main" id="{EE93631C-1F18-DC4F-72E6-58EB4DA1B86C}"/>
              </a:ext>
            </a:extLst>
          </p:cNvPr>
          <p:cNvGrpSpPr/>
          <p:nvPr userDrawn="1"/>
        </p:nvGrpSpPr>
        <p:grpSpPr>
          <a:xfrm>
            <a:off x="3235452" y="2237906"/>
            <a:ext cx="443735" cy="759046"/>
            <a:chOff x="7990120" y="2134990"/>
            <a:chExt cx="666395" cy="1139924"/>
          </a:xfrm>
          <a:solidFill>
            <a:srgbClr val="80FFCC"/>
          </a:solidFill>
        </p:grpSpPr>
        <p:pic>
          <p:nvPicPr>
            <p:cNvPr id="31" name="Grafik 30">
              <a:extLst>
                <a:ext uri="{FF2B5EF4-FFF2-40B4-BE49-F238E27FC236}">
                  <a16:creationId xmlns:a16="http://schemas.microsoft.com/office/drawing/2014/main" id="{14CAB7CD-88A8-D459-2045-53021DC28A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90120" y="2507248"/>
              <a:ext cx="447805" cy="767666"/>
            </a:xfrm>
            <a:prstGeom prst="rect">
              <a:avLst/>
            </a:prstGeom>
          </p:spPr>
        </p:pic>
        <p:pic>
          <p:nvPicPr>
            <p:cNvPr id="34" name="Grafik 33">
              <a:extLst>
                <a:ext uri="{FF2B5EF4-FFF2-40B4-BE49-F238E27FC236}">
                  <a16:creationId xmlns:a16="http://schemas.microsoft.com/office/drawing/2014/main" id="{40284E19-DF46-0AAB-5EF0-625A92E3D6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08710" y="2134990"/>
              <a:ext cx="447805" cy="767666"/>
            </a:xfrm>
            <a:prstGeom prst="rect">
              <a:avLst/>
            </a:prstGeom>
          </p:spPr>
        </p:pic>
      </p:grpSp>
      <p:grpSp>
        <p:nvGrpSpPr>
          <p:cNvPr id="35" name="Gruppieren 34">
            <a:extLst>
              <a:ext uri="{FF2B5EF4-FFF2-40B4-BE49-F238E27FC236}">
                <a16:creationId xmlns:a16="http://schemas.microsoft.com/office/drawing/2014/main" id="{C9D503B8-DE55-65EE-347F-026C00F34D5F}"/>
              </a:ext>
            </a:extLst>
          </p:cNvPr>
          <p:cNvGrpSpPr/>
          <p:nvPr userDrawn="1"/>
        </p:nvGrpSpPr>
        <p:grpSpPr>
          <a:xfrm>
            <a:off x="6280061" y="2230539"/>
            <a:ext cx="443735" cy="759046"/>
            <a:chOff x="7990120" y="2134990"/>
            <a:chExt cx="666395" cy="1139924"/>
          </a:xfrm>
          <a:solidFill>
            <a:srgbClr val="80FFCC"/>
          </a:solidFill>
        </p:grpSpPr>
        <p:pic>
          <p:nvPicPr>
            <p:cNvPr id="36" name="Grafik 35">
              <a:extLst>
                <a:ext uri="{FF2B5EF4-FFF2-40B4-BE49-F238E27FC236}">
                  <a16:creationId xmlns:a16="http://schemas.microsoft.com/office/drawing/2014/main" id="{13F69704-72D6-15FF-CFDA-8974FABC2E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90120" y="2507248"/>
              <a:ext cx="447805" cy="767666"/>
            </a:xfrm>
            <a:prstGeom prst="rect">
              <a:avLst/>
            </a:prstGeom>
          </p:spPr>
        </p:pic>
        <p:pic>
          <p:nvPicPr>
            <p:cNvPr id="37" name="Grafik 36">
              <a:extLst>
                <a:ext uri="{FF2B5EF4-FFF2-40B4-BE49-F238E27FC236}">
                  <a16:creationId xmlns:a16="http://schemas.microsoft.com/office/drawing/2014/main" id="{5CA3DFC6-491C-0FDE-2136-9AE669717C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08710" y="2134990"/>
              <a:ext cx="447805" cy="767666"/>
            </a:xfrm>
            <a:prstGeom prst="rect">
              <a:avLst/>
            </a:prstGeom>
          </p:spPr>
        </p:pic>
      </p:grpSp>
      <p:grpSp>
        <p:nvGrpSpPr>
          <p:cNvPr id="38" name="Gruppieren 37">
            <a:extLst>
              <a:ext uri="{FF2B5EF4-FFF2-40B4-BE49-F238E27FC236}">
                <a16:creationId xmlns:a16="http://schemas.microsoft.com/office/drawing/2014/main" id="{AE66731F-31D4-3979-A349-CF12373D894E}"/>
              </a:ext>
            </a:extLst>
          </p:cNvPr>
          <p:cNvGrpSpPr/>
          <p:nvPr userDrawn="1"/>
        </p:nvGrpSpPr>
        <p:grpSpPr>
          <a:xfrm>
            <a:off x="9311467" y="2207459"/>
            <a:ext cx="443735" cy="759046"/>
            <a:chOff x="7990120" y="2134990"/>
            <a:chExt cx="666395" cy="1139924"/>
          </a:xfrm>
          <a:solidFill>
            <a:srgbClr val="80FFCC"/>
          </a:solidFill>
        </p:grpSpPr>
        <p:pic>
          <p:nvPicPr>
            <p:cNvPr id="39" name="Grafik 38">
              <a:extLst>
                <a:ext uri="{FF2B5EF4-FFF2-40B4-BE49-F238E27FC236}">
                  <a16:creationId xmlns:a16="http://schemas.microsoft.com/office/drawing/2014/main" id="{5A2966CB-4D38-AA85-5CD6-D6B4F2903CD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90120" y="2507248"/>
              <a:ext cx="447805" cy="767666"/>
            </a:xfrm>
            <a:prstGeom prst="rect">
              <a:avLst/>
            </a:prstGeom>
          </p:spPr>
        </p:pic>
        <p:pic>
          <p:nvPicPr>
            <p:cNvPr id="40" name="Grafik 39">
              <a:extLst>
                <a:ext uri="{FF2B5EF4-FFF2-40B4-BE49-F238E27FC236}">
                  <a16:creationId xmlns:a16="http://schemas.microsoft.com/office/drawing/2014/main" id="{16AC25DA-FB79-B1D0-B6B2-F926F026CD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08710" y="2134990"/>
              <a:ext cx="447805" cy="767666"/>
            </a:xfrm>
            <a:prstGeom prst="rect">
              <a:avLst/>
            </a:prstGeom>
          </p:spPr>
        </p:pic>
      </p:grpSp>
      <p:sp>
        <p:nvSpPr>
          <p:cNvPr id="41" name="Text Placeholder 5">
            <a:extLst>
              <a:ext uri="{FF2B5EF4-FFF2-40B4-BE49-F238E27FC236}">
                <a16:creationId xmlns:a16="http://schemas.microsoft.com/office/drawing/2014/main" id="{13054ABE-71A2-3DD5-4375-AB7AAFD3F9FF}"/>
              </a:ext>
            </a:extLst>
          </p:cNvPr>
          <p:cNvSpPr>
            <a:spLocks noGrp="1"/>
          </p:cNvSpPr>
          <p:nvPr>
            <p:ph type="body" sz="quarter" idx="15" hasCustomPrompt="1"/>
          </p:nvPr>
        </p:nvSpPr>
        <p:spPr>
          <a:xfrm>
            <a:off x="190500" y="4795850"/>
            <a:ext cx="2695575" cy="1867943"/>
          </a:xfrm>
        </p:spPr>
        <p:txBody>
          <a:bodyPr/>
          <a:lstStyle>
            <a:lvl1pPr marL="0" indent="0">
              <a:lnSpc>
                <a:spcPct val="99732"/>
              </a:lnSpc>
              <a:buFontTx/>
              <a:buNone/>
              <a:defRPr lang="en-US" sz="1200" b="0" i="0" kern="1200" dirty="0">
                <a:solidFill>
                  <a:sysClr val="windowText" lastClr="000000"/>
                </a:solidFill>
                <a:effectLst/>
                <a:latin typeface="Sons Light" panose="020B0303030202060203" pitchFamily="34" charset="77"/>
                <a:ea typeface="+mn-ea"/>
                <a:cs typeface="+mn-cs"/>
              </a:defRPr>
            </a:lvl1pPr>
          </a:lstStyle>
          <a:p>
            <a:pPr marL="171450" lvl="0" indent="-171450" algn="l" defTabSz="914400" rtl="0" eaLnBrk="1" latinLnBrk="0" hangingPunct="1">
              <a:lnSpc>
                <a:spcPct val="99732"/>
              </a:lnSpc>
              <a:spcBef>
                <a:spcPts val="1000"/>
              </a:spcBef>
              <a:buFont typeface="Wingdings" pitchFamily="2" charset="2"/>
              <a:buChar char="§"/>
            </a:pPr>
            <a:r>
              <a:rPr lang="en-US">
                <a:effectLst/>
              </a:rPr>
              <a:t>Bullet example</a:t>
            </a:r>
          </a:p>
          <a:p>
            <a:pPr marL="171450" marR="0" lvl="0" indent="-171450" algn="l" defTabSz="914400" rtl="0" eaLnBrk="1" fontAlgn="auto" latinLnBrk="0" hangingPunct="1">
              <a:lnSpc>
                <a:spcPct val="99732"/>
              </a:lnSpc>
              <a:spcBef>
                <a:spcPts val="1000"/>
              </a:spcBef>
              <a:spcAft>
                <a:spcPts val="0"/>
              </a:spcAft>
              <a:buClrTx/>
              <a:buSzTx/>
              <a:buFont typeface="Wingdings" pitchFamily="2" charset="2"/>
              <a:buChar char="§"/>
              <a:tabLst/>
              <a:defRPr/>
            </a:pPr>
            <a:r>
              <a:rPr lang="en-US">
                <a:effectLst/>
              </a:rPr>
              <a:t>Bullet example</a:t>
            </a:r>
            <a:endParaRPr lang="en-US"/>
          </a:p>
          <a:p>
            <a:pPr marL="171450" marR="0" lvl="0" indent="-171450" algn="l" defTabSz="914400" rtl="0" eaLnBrk="1" fontAlgn="auto" latinLnBrk="0" hangingPunct="1">
              <a:lnSpc>
                <a:spcPct val="99732"/>
              </a:lnSpc>
              <a:spcBef>
                <a:spcPts val="1000"/>
              </a:spcBef>
              <a:spcAft>
                <a:spcPts val="0"/>
              </a:spcAft>
              <a:buClrTx/>
              <a:buSzTx/>
              <a:buFont typeface="Wingdings" pitchFamily="2" charset="2"/>
              <a:buChar char="§"/>
              <a:tabLst/>
              <a:defRPr/>
            </a:pPr>
            <a:r>
              <a:rPr lang="en-US">
                <a:effectLst/>
              </a:rPr>
              <a:t>Bullet example</a:t>
            </a:r>
            <a:endParaRPr lang="en-US"/>
          </a:p>
          <a:p>
            <a:pPr marL="171450" marR="0" lvl="0" indent="-171450" algn="l" defTabSz="914400" rtl="0" eaLnBrk="1" fontAlgn="auto" latinLnBrk="0" hangingPunct="1">
              <a:lnSpc>
                <a:spcPct val="99732"/>
              </a:lnSpc>
              <a:spcBef>
                <a:spcPts val="1000"/>
              </a:spcBef>
              <a:spcAft>
                <a:spcPts val="0"/>
              </a:spcAft>
              <a:buClrTx/>
              <a:buSzTx/>
              <a:buFont typeface="Wingdings" pitchFamily="2" charset="2"/>
              <a:buChar char="§"/>
              <a:tabLst/>
              <a:defRPr/>
            </a:pPr>
            <a:r>
              <a:rPr lang="en-US">
                <a:effectLst/>
              </a:rPr>
              <a:t>Bullet example</a:t>
            </a:r>
            <a:endParaRPr lang="en-US"/>
          </a:p>
          <a:p>
            <a:pPr marL="171450" marR="0" lvl="0" indent="-171450" algn="l" defTabSz="914400" rtl="0" eaLnBrk="1" fontAlgn="auto" latinLnBrk="0" hangingPunct="1">
              <a:lnSpc>
                <a:spcPct val="99732"/>
              </a:lnSpc>
              <a:spcBef>
                <a:spcPts val="1000"/>
              </a:spcBef>
              <a:spcAft>
                <a:spcPts val="0"/>
              </a:spcAft>
              <a:buClrTx/>
              <a:buSzTx/>
              <a:buFont typeface="Wingdings" pitchFamily="2" charset="2"/>
              <a:buChar char="§"/>
              <a:tabLst/>
              <a:defRPr/>
            </a:pPr>
            <a:r>
              <a:rPr lang="en-US">
                <a:effectLst/>
              </a:rPr>
              <a:t>Bullet example</a:t>
            </a:r>
            <a:endParaRPr lang="en-US"/>
          </a:p>
          <a:p>
            <a:pPr marL="171450" marR="0" lvl="0" indent="-171450" algn="l" defTabSz="914400" rtl="0" eaLnBrk="1" fontAlgn="auto" latinLnBrk="0" hangingPunct="1">
              <a:lnSpc>
                <a:spcPct val="99732"/>
              </a:lnSpc>
              <a:spcBef>
                <a:spcPts val="1000"/>
              </a:spcBef>
              <a:spcAft>
                <a:spcPts val="0"/>
              </a:spcAft>
              <a:buClrTx/>
              <a:buSzTx/>
              <a:buFont typeface="Wingdings" pitchFamily="2" charset="2"/>
              <a:buChar char="§"/>
              <a:tabLst/>
              <a:defRPr/>
            </a:pPr>
            <a:r>
              <a:rPr lang="en-US">
                <a:effectLst/>
              </a:rPr>
              <a:t>Bullet example</a:t>
            </a:r>
            <a:endParaRPr lang="en-US"/>
          </a:p>
          <a:p>
            <a:pPr marL="171450" lvl="0" indent="-171450" algn="l" defTabSz="914400" rtl="0" eaLnBrk="1" latinLnBrk="0" hangingPunct="1">
              <a:lnSpc>
                <a:spcPct val="99732"/>
              </a:lnSpc>
              <a:spcBef>
                <a:spcPts val="1000"/>
              </a:spcBef>
              <a:buFont typeface="Wingdings" pitchFamily="2" charset="2"/>
              <a:buChar char="§"/>
            </a:pPr>
            <a:endParaRPr lang="en-US"/>
          </a:p>
        </p:txBody>
      </p:sp>
      <p:sp>
        <p:nvSpPr>
          <p:cNvPr id="42" name="Text Placeholder 5">
            <a:extLst>
              <a:ext uri="{FF2B5EF4-FFF2-40B4-BE49-F238E27FC236}">
                <a16:creationId xmlns:a16="http://schemas.microsoft.com/office/drawing/2014/main" id="{E76FD693-E8CA-F040-1345-A2B2F866DA95}"/>
              </a:ext>
            </a:extLst>
          </p:cNvPr>
          <p:cNvSpPr>
            <a:spLocks noGrp="1"/>
          </p:cNvSpPr>
          <p:nvPr>
            <p:ph type="body" sz="quarter" idx="18" hasCustomPrompt="1"/>
          </p:nvPr>
        </p:nvSpPr>
        <p:spPr>
          <a:xfrm>
            <a:off x="3235452" y="4795851"/>
            <a:ext cx="2695575" cy="1867942"/>
          </a:xfrm>
        </p:spPr>
        <p:txBody>
          <a:bodyPr/>
          <a:lstStyle>
            <a:lvl1pPr marL="0" indent="0">
              <a:lnSpc>
                <a:spcPct val="99732"/>
              </a:lnSpc>
              <a:buFontTx/>
              <a:buNone/>
              <a:defRPr lang="en-US" sz="1200" b="0" i="0" kern="1200" dirty="0" smtClean="0">
                <a:solidFill>
                  <a:sysClr val="windowText" lastClr="000000"/>
                </a:solidFill>
                <a:effectLst/>
                <a:latin typeface="Sons Light" panose="020B0303030202060203" pitchFamily="34" charset="77"/>
                <a:ea typeface="+mn-ea"/>
                <a:cs typeface="+mn-cs"/>
              </a:defRPr>
            </a:lvl1pPr>
          </a:lstStyle>
          <a:p>
            <a:pPr marL="171450" lvl="0" indent="-171450" algn="l" defTabSz="914400" rtl="0" eaLnBrk="1" latinLnBrk="0" hangingPunct="1">
              <a:lnSpc>
                <a:spcPct val="99732"/>
              </a:lnSpc>
              <a:spcBef>
                <a:spcPts val="1000"/>
              </a:spcBef>
              <a:buFont typeface="Wingdings" pitchFamily="2" charset="2"/>
              <a:buChar char="§"/>
            </a:pPr>
            <a:r>
              <a:rPr lang="en-US">
                <a:effectLst/>
              </a:rPr>
              <a:t>Bullet example</a:t>
            </a:r>
          </a:p>
          <a:p>
            <a:pPr marL="171450" marR="0" lvl="0" indent="-171450" algn="l" defTabSz="914400" rtl="0" eaLnBrk="1" fontAlgn="auto" latinLnBrk="0" hangingPunct="1">
              <a:lnSpc>
                <a:spcPct val="99732"/>
              </a:lnSpc>
              <a:spcBef>
                <a:spcPts val="1000"/>
              </a:spcBef>
              <a:spcAft>
                <a:spcPts val="0"/>
              </a:spcAft>
              <a:buClrTx/>
              <a:buSzTx/>
              <a:buFont typeface="Wingdings" pitchFamily="2" charset="2"/>
              <a:buChar char="§"/>
              <a:tabLst/>
              <a:defRPr/>
            </a:pPr>
            <a:r>
              <a:rPr lang="en-US">
                <a:effectLst/>
              </a:rPr>
              <a:t>Bullet example</a:t>
            </a:r>
            <a:endParaRPr lang="en-US"/>
          </a:p>
          <a:p>
            <a:pPr marL="171450" marR="0" lvl="0" indent="-171450" algn="l" defTabSz="914400" rtl="0" eaLnBrk="1" fontAlgn="auto" latinLnBrk="0" hangingPunct="1">
              <a:lnSpc>
                <a:spcPct val="99732"/>
              </a:lnSpc>
              <a:spcBef>
                <a:spcPts val="1000"/>
              </a:spcBef>
              <a:spcAft>
                <a:spcPts val="0"/>
              </a:spcAft>
              <a:buClrTx/>
              <a:buSzTx/>
              <a:buFont typeface="Wingdings" pitchFamily="2" charset="2"/>
              <a:buChar char="§"/>
              <a:tabLst/>
              <a:defRPr/>
            </a:pPr>
            <a:r>
              <a:rPr lang="en-US">
                <a:effectLst/>
              </a:rPr>
              <a:t>Bullet example</a:t>
            </a:r>
            <a:endParaRPr lang="en-US"/>
          </a:p>
          <a:p>
            <a:pPr marL="171450" marR="0" lvl="0" indent="-171450" algn="l" defTabSz="914400" rtl="0" eaLnBrk="1" fontAlgn="auto" latinLnBrk="0" hangingPunct="1">
              <a:lnSpc>
                <a:spcPct val="99732"/>
              </a:lnSpc>
              <a:spcBef>
                <a:spcPts val="1000"/>
              </a:spcBef>
              <a:spcAft>
                <a:spcPts val="0"/>
              </a:spcAft>
              <a:buClrTx/>
              <a:buSzTx/>
              <a:buFont typeface="Wingdings" pitchFamily="2" charset="2"/>
              <a:buChar char="§"/>
              <a:tabLst/>
              <a:defRPr/>
            </a:pPr>
            <a:r>
              <a:rPr lang="en-US">
                <a:effectLst/>
              </a:rPr>
              <a:t>Bullet example</a:t>
            </a:r>
            <a:endParaRPr lang="en-US"/>
          </a:p>
          <a:p>
            <a:pPr marL="171450" marR="0" lvl="0" indent="-171450" algn="l" defTabSz="914400" rtl="0" eaLnBrk="1" fontAlgn="auto" latinLnBrk="0" hangingPunct="1">
              <a:lnSpc>
                <a:spcPct val="99732"/>
              </a:lnSpc>
              <a:spcBef>
                <a:spcPts val="1000"/>
              </a:spcBef>
              <a:spcAft>
                <a:spcPts val="0"/>
              </a:spcAft>
              <a:buClrTx/>
              <a:buSzTx/>
              <a:buFont typeface="Wingdings" pitchFamily="2" charset="2"/>
              <a:buChar char="§"/>
              <a:tabLst/>
              <a:defRPr/>
            </a:pPr>
            <a:r>
              <a:rPr lang="en-US">
                <a:effectLst/>
              </a:rPr>
              <a:t>Bullet example</a:t>
            </a:r>
            <a:endParaRPr lang="en-US"/>
          </a:p>
          <a:p>
            <a:pPr marL="171450" marR="0" lvl="0" indent="-171450" algn="l" defTabSz="914400" rtl="0" eaLnBrk="1" fontAlgn="auto" latinLnBrk="0" hangingPunct="1">
              <a:lnSpc>
                <a:spcPct val="99732"/>
              </a:lnSpc>
              <a:spcBef>
                <a:spcPts val="1000"/>
              </a:spcBef>
              <a:spcAft>
                <a:spcPts val="0"/>
              </a:spcAft>
              <a:buClrTx/>
              <a:buSzTx/>
              <a:buFont typeface="Wingdings" pitchFamily="2" charset="2"/>
              <a:buChar char="§"/>
              <a:tabLst/>
              <a:defRPr/>
            </a:pPr>
            <a:r>
              <a:rPr lang="en-US">
                <a:effectLst/>
              </a:rPr>
              <a:t>Bullet example</a:t>
            </a:r>
            <a:endParaRPr lang="en-US"/>
          </a:p>
          <a:p>
            <a:pPr marL="171450" lvl="0" indent="-171450" algn="l" defTabSz="914400" rtl="0" eaLnBrk="1" latinLnBrk="0" hangingPunct="1">
              <a:lnSpc>
                <a:spcPct val="99732"/>
              </a:lnSpc>
              <a:spcBef>
                <a:spcPts val="1000"/>
              </a:spcBef>
              <a:buFont typeface="Wingdings" pitchFamily="2" charset="2"/>
              <a:buChar char="§"/>
            </a:pPr>
            <a:endParaRPr lang="en-US"/>
          </a:p>
        </p:txBody>
      </p:sp>
      <p:sp>
        <p:nvSpPr>
          <p:cNvPr id="43" name="Text Placeholder 5">
            <a:extLst>
              <a:ext uri="{FF2B5EF4-FFF2-40B4-BE49-F238E27FC236}">
                <a16:creationId xmlns:a16="http://schemas.microsoft.com/office/drawing/2014/main" id="{D829CF79-B4D1-0D2F-EFA5-59EABAC531DC}"/>
              </a:ext>
            </a:extLst>
          </p:cNvPr>
          <p:cNvSpPr>
            <a:spLocks noGrp="1"/>
          </p:cNvSpPr>
          <p:nvPr>
            <p:ph type="body" sz="quarter" idx="21" hasCustomPrompt="1"/>
          </p:nvPr>
        </p:nvSpPr>
        <p:spPr>
          <a:xfrm>
            <a:off x="6262116" y="4795850"/>
            <a:ext cx="2695575" cy="1867938"/>
          </a:xfrm>
        </p:spPr>
        <p:txBody>
          <a:bodyPr/>
          <a:lstStyle>
            <a:lvl1pPr marL="0" indent="0">
              <a:lnSpc>
                <a:spcPct val="99732"/>
              </a:lnSpc>
              <a:buFontTx/>
              <a:buNone/>
              <a:defRPr lang="en-US" sz="1200" b="0" i="0" kern="1200" dirty="0" smtClean="0">
                <a:solidFill>
                  <a:sysClr val="windowText" lastClr="000000"/>
                </a:solidFill>
                <a:effectLst/>
                <a:latin typeface="Sons Light" panose="020B0303030202060203" pitchFamily="34" charset="77"/>
                <a:ea typeface="+mn-ea"/>
                <a:cs typeface="+mn-cs"/>
              </a:defRPr>
            </a:lvl1pPr>
          </a:lstStyle>
          <a:p>
            <a:pPr marL="171450" lvl="0" indent="-171450" algn="l" defTabSz="914400" rtl="0" eaLnBrk="1" latinLnBrk="0" hangingPunct="1">
              <a:lnSpc>
                <a:spcPct val="99732"/>
              </a:lnSpc>
              <a:spcBef>
                <a:spcPts val="1000"/>
              </a:spcBef>
              <a:buFont typeface="Wingdings" pitchFamily="2" charset="2"/>
              <a:buChar char="§"/>
            </a:pPr>
            <a:r>
              <a:rPr lang="en-US">
                <a:effectLst/>
              </a:rPr>
              <a:t>Bullet example</a:t>
            </a:r>
          </a:p>
          <a:p>
            <a:pPr marL="171450" marR="0" lvl="0" indent="-171450" algn="l" defTabSz="914400" rtl="0" eaLnBrk="1" fontAlgn="auto" latinLnBrk="0" hangingPunct="1">
              <a:lnSpc>
                <a:spcPct val="99732"/>
              </a:lnSpc>
              <a:spcBef>
                <a:spcPts val="1000"/>
              </a:spcBef>
              <a:spcAft>
                <a:spcPts val="0"/>
              </a:spcAft>
              <a:buClrTx/>
              <a:buSzTx/>
              <a:buFont typeface="Wingdings" pitchFamily="2" charset="2"/>
              <a:buChar char="§"/>
              <a:tabLst/>
              <a:defRPr/>
            </a:pPr>
            <a:r>
              <a:rPr lang="en-US">
                <a:effectLst/>
              </a:rPr>
              <a:t>Bullet example</a:t>
            </a:r>
            <a:endParaRPr lang="en-US"/>
          </a:p>
          <a:p>
            <a:pPr marL="171450" marR="0" lvl="0" indent="-171450" algn="l" defTabSz="914400" rtl="0" eaLnBrk="1" fontAlgn="auto" latinLnBrk="0" hangingPunct="1">
              <a:lnSpc>
                <a:spcPct val="99732"/>
              </a:lnSpc>
              <a:spcBef>
                <a:spcPts val="1000"/>
              </a:spcBef>
              <a:spcAft>
                <a:spcPts val="0"/>
              </a:spcAft>
              <a:buClrTx/>
              <a:buSzTx/>
              <a:buFont typeface="Wingdings" pitchFamily="2" charset="2"/>
              <a:buChar char="§"/>
              <a:tabLst/>
              <a:defRPr/>
            </a:pPr>
            <a:r>
              <a:rPr lang="en-US">
                <a:effectLst/>
              </a:rPr>
              <a:t>Bullet example</a:t>
            </a:r>
            <a:endParaRPr lang="en-US"/>
          </a:p>
          <a:p>
            <a:pPr marL="171450" marR="0" lvl="0" indent="-171450" algn="l" defTabSz="914400" rtl="0" eaLnBrk="1" fontAlgn="auto" latinLnBrk="0" hangingPunct="1">
              <a:lnSpc>
                <a:spcPct val="99732"/>
              </a:lnSpc>
              <a:spcBef>
                <a:spcPts val="1000"/>
              </a:spcBef>
              <a:spcAft>
                <a:spcPts val="0"/>
              </a:spcAft>
              <a:buClrTx/>
              <a:buSzTx/>
              <a:buFont typeface="Wingdings" pitchFamily="2" charset="2"/>
              <a:buChar char="§"/>
              <a:tabLst/>
              <a:defRPr/>
            </a:pPr>
            <a:r>
              <a:rPr lang="en-US">
                <a:effectLst/>
              </a:rPr>
              <a:t>Bullet example</a:t>
            </a:r>
            <a:endParaRPr lang="en-US"/>
          </a:p>
          <a:p>
            <a:pPr marL="171450" marR="0" lvl="0" indent="-171450" algn="l" defTabSz="914400" rtl="0" eaLnBrk="1" fontAlgn="auto" latinLnBrk="0" hangingPunct="1">
              <a:lnSpc>
                <a:spcPct val="99732"/>
              </a:lnSpc>
              <a:spcBef>
                <a:spcPts val="1000"/>
              </a:spcBef>
              <a:spcAft>
                <a:spcPts val="0"/>
              </a:spcAft>
              <a:buClrTx/>
              <a:buSzTx/>
              <a:buFont typeface="Wingdings" pitchFamily="2" charset="2"/>
              <a:buChar char="§"/>
              <a:tabLst/>
              <a:defRPr/>
            </a:pPr>
            <a:r>
              <a:rPr lang="en-US">
                <a:effectLst/>
              </a:rPr>
              <a:t>Bullet example</a:t>
            </a:r>
            <a:endParaRPr lang="en-US"/>
          </a:p>
          <a:p>
            <a:pPr marL="171450" marR="0" lvl="0" indent="-171450" algn="l" defTabSz="914400" rtl="0" eaLnBrk="1" fontAlgn="auto" latinLnBrk="0" hangingPunct="1">
              <a:lnSpc>
                <a:spcPct val="99732"/>
              </a:lnSpc>
              <a:spcBef>
                <a:spcPts val="1000"/>
              </a:spcBef>
              <a:spcAft>
                <a:spcPts val="0"/>
              </a:spcAft>
              <a:buClrTx/>
              <a:buSzTx/>
              <a:buFont typeface="Wingdings" pitchFamily="2" charset="2"/>
              <a:buChar char="§"/>
              <a:tabLst/>
              <a:defRPr/>
            </a:pPr>
            <a:r>
              <a:rPr lang="en-US">
                <a:effectLst/>
              </a:rPr>
              <a:t>Bullet example</a:t>
            </a:r>
            <a:endParaRPr lang="en-US"/>
          </a:p>
          <a:p>
            <a:pPr marL="171450" lvl="0" indent="-171450" algn="l" defTabSz="914400" rtl="0" eaLnBrk="1" latinLnBrk="0" hangingPunct="1">
              <a:lnSpc>
                <a:spcPct val="99732"/>
              </a:lnSpc>
              <a:spcBef>
                <a:spcPts val="1000"/>
              </a:spcBef>
              <a:buFont typeface="Wingdings" pitchFamily="2" charset="2"/>
              <a:buChar char="§"/>
            </a:pPr>
            <a:endParaRPr lang="en-US"/>
          </a:p>
        </p:txBody>
      </p:sp>
      <p:sp>
        <p:nvSpPr>
          <p:cNvPr id="44" name="Text Placeholder 5">
            <a:extLst>
              <a:ext uri="{FF2B5EF4-FFF2-40B4-BE49-F238E27FC236}">
                <a16:creationId xmlns:a16="http://schemas.microsoft.com/office/drawing/2014/main" id="{0E1900CA-DD79-1B57-D5ED-89AB6B376DC0}"/>
              </a:ext>
            </a:extLst>
          </p:cNvPr>
          <p:cNvSpPr>
            <a:spLocks noGrp="1"/>
          </p:cNvSpPr>
          <p:nvPr>
            <p:ph type="body" sz="quarter" idx="24" hasCustomPrompt="1"/>
          </p:nvPr>
        </p:nvSpPr>
        <p:spPr>
          <a:xfrm>
            <a:off x="9316212" y="4795851"/>
            <a:ext cx="2695575" cy="1867934"/>
          </a:xfrm>
        </p:spPr>
        <p:txBody>
          <a:bodyPr/>
          <a:lstStyle>
            <a:lvl1pPr marL="0" indent="0">
              <a:lnSpc>
                <a:spcPct val="99732"/>
              </a:lnSpc>
              <a:buFontTx/>
              <a:buNone/>
              <a:defRPr lang="en-US" sz="1200" b="0" i="0" kern="1200" dirty="0" smtClean="0">
                <a:solidFill>
                  <a:sysClr val="windowText" lastClr="000000"/>
                </a:solidFill>
                <a:effectLst/>
                <a:latin typeface="Sons Light" panose="020B0303030202060203" pitchFamily="34" charset="77"/>
                <a:ea typeface="+mn-ea"/>
                <a:cs typeface="+mn-cs"/>
              </a:defRPr>
            </a:lvl1pPr>
          </a:lstStyle>
          <a:p>
            <a:pPr marL="171450" lvl="0" indent="-171450" algn="l" defTabSz="914400" rtl="0" eaLnBrk="1" latinLnBrk="0" hangingPunct="1">
              <a:lnSpc>
                <a:spcPct val="99732"/>
              </a:lnSpc>
              <a:spcBef>
                <a:spcPts val="1000"/>
              </a:spcBef>
              <a:buFont typeface="Wingdings" pitchFamily="2" charset="2"/>
              <a:buChar char="§"/>
            </a:pPr>
            <a:r>
              <a:rPr lang="en-US">
                <a:effectLst/>
              </a:rPr>
              <a:t>Bullet example</a:t>
            </a:r>
          </a:p>
          <a:p>
            <a:pPr marL="171450" marR="0" lvl="0" indent="-171450" algn="l" defTabSz="914400" rtl="0" eaLnBrk="1" fontAlgn="auto" latinLnBrk="0" hangingPunct="1">
              <a:lnSpc>
                <a:spcPct val="99732"/>
              </a:lnSpc>
              <a:spcBef>
                <a:spcPts val="1000"/>
              </a:spcBef>
              <a:spcAft>
                <a:spcPts val="0"/>
              </a:spcAft>
              <a:buClrTx/>
              <a:buSzTx/>
              <a:buFont typeface="Wingdings" pitchFamily="2" charset="2"/>
              <a:buChar char="§"/>
              <a:tabLst/>
              <a:defRPr/>
            </a:pPr>
            <a:r>
              <a:rPr lang="en-US">
                <a:effectLst/>
              </a:rPr>
              <a:t>Bullet example</a:t>
            </a:r>
            <a:endParaRPr lang="en-US"/>
          </a:p>
          <a:p>
            <a:pPr marL="171450" marR="0" lvl="0" indent="-171450" algn="l" defTabSz="914400" rtl="0" eaLnBrk="1" fontAlgn="auto" latinLnBrk="0" hangingPunct="1">
              <a:lnSpc>
                <a:spcPct val="99732"/>
              </a:lnSpc>
              <a:spcBef>
                <a:spcPts val="1000"/>
              </a:spcBef>
              <a:spcAft>
                <a:spcPts val="0"/>
              </a:spcAft>
              <a:buClrTx/>
              <a:buSzTx/>
              <a:buFont typeface="Wingdings" pitchFamily="2" charset="2"/>
              <a:buChar char="§"/>
              <a:tabLst/>
              <a:defRPr/>
            </a:pPr>
            <a:r>
              <a:rPr lang="en-US">
                <a:effectLst/>
              </a:rPr>
              <a:t>Bullet example</a:t>
            </a:r>
            <a:endParaRPr lang="en-US"/>
          </a:p>
          <a:p>
            <a:pPr marL="171450" marR="0" lvl="0" indent="-171450" algn="l" defTabSz="914400" rtl="0" eaLnBrk="1" fontAlgn="auto" latinLnBrk="0" hangingPunct="1">
              <a:lnSpc>
                <a:spcPct val="99732"/>
              </a:lnSpc>
              <a:spcBef>
                <a:spcPts val="1000"/>
              </a:spcBef>
              <a:spcAft>
                <a:spcPts val="0"/>
              </a:spcAft>
              <a:buClrTx/>
              <a:buSzTx/>
              <a:buFont typeface="Wingdings" pitchFamily="2" charset="2"/>
              <a:buChar char="§"/>
              <a:tabLst/>
              <a:defRPr/>
            </a:pPr>
            <a:r>
              <a:rPr lang="en-US">
                <a:effectLst/>
              </a:rPr>
              <a:t>Bullet example</a:t>
            </a:r>
            <a:endParaRPr lang="en-US"/>
          </a:p>
          <a:p>
            <a:pPr marL="171450" marR="0" lvl="0" indent="-171450" algn="l" defTabSz="914400" rtl="0" eaLnBrk="1" fontAlgn="auto" latinLnBrk="0" hangingPunct="1">
              <a:lnSpc>
                <a:spcPct val="99732"/>
              </a:lnSpc>
              <a:spcBef>
                <a:spcPts val="1000"/>
              </a:spcBef>
              <a:spcAft>
                <a:spcPts val="0"/>
              </a:spcAft>
              <a:buClrTx/>
              <a:buSzTx/>
              <a:buFont typeface="Wingdings" pitchFamily="2" charset="2"/>
              <a:buChar char="§"/>
              <a:tabLst/>
              <a:defRPr/>
            </a:pPr>
            <a:r>
              <a:rPr lang="en-US">
                <a:effectLst/>
              </a:rPr>
              <a:t>Bullet example</a:t>
            </a:r>
            <a:endParaRPr lang="en-US"/>
          </a:p>
          <a:p>
            <a:pPr marL="171450" marR="0" lvl="0" indent="-171450" algn="l" defTabSz="914400" rtl="0" eaLnBrk="1" fontAlgn="auto" latinLnBrk="0" hangingPunct="1">
              <a:lnSpc>
                <a:spcPct val="99732"/>
              </a:lnSpc>
              <a:spcBef>
                <a:spcPts val="1000"/>
              </a:spcBef>
              <a:spcAft>
                <a:spcPts val="0"/>
              </a:spcAft>
              <a:buClrTx/>
              <a:buSzTx/>
              <a:buFont typeface="Wingdings" pitchFamily="2" charset="2"/>
              <a:buChar char="§"/>
              <a:tabLst/>
              <a:defRPr/>
            </a:pPr>
            <a:r>
              <a:rPr lang="en-US">
                <a:effectLst/>
              </a:rPr>
              <a:t>Bullet example</a:t>
            </a:r>
            <a:endParaRPr lang="en-US"/>
          </a:p>
          <a:p>
            <a:pPr marL="171450" lvl="0" indent="-171450" algn="l" defTabSz="914400" rtl="0" eaLnBrk="1" latinLnBrk="0" hangingPunct="1">
              <a:lnSpc>
                <a:spcPct val="99732"/>
              </a:lnSpc>
              <a:spcBef>
                <a:spcPts val="1000"/>
              </a:spcBef>
              <a:buFont typeface="Wingdings" pitchFamily="2" charset="2"/>
              <a:buChar char="§"/>
            </a:pPr>
            <a:endParaRPr lang="en-US"/>
          </a:p>
        </p:txBody>
      </p:sp>
      <p:sp>
        <p:nvSpPr>
          <p:cNvPr id="2" name="Footer Placeholder 7">
            <a:extLst>
              <a:ext uri="{FF2B5EF4-FFF2-40B4-BE49-F238E27FC236}">
                <a16:creationId xmlns:a16="http://schemas.microsoft.com/office/drawing/2014/main" id="{A40AD511-8BF5-ACE7-8B81-AD901C9950EC}"/>
              </a:ext>
            </a:extLst>
          </p:cNvPr>
          <p:cNvSpPr>
            <a:spLocks noGrp="1"/>
          </p:cNvSpPr>
          <p:nvPr>
            <p:ph type="ftr" sz="quarter" idx="3"/>
          </p:nvPr>
        </p:nvSpPr>
        <p:spPr>
          <a:xfrm>
            <a:off x="860425"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Add client via Header &amp; Footer tool</a:t>
            </a:r>
          </a:p>
        </p:txBody>
      </p:sp>
    </p:spTree>
    <p:extLst>
      <p:ext uri="{BB962C8B-B14F-4D97-AF65-F5344CB8AC3E}">
        <p14:creationId xmlns:p14="http://schemas.microsoft.com/office/powerpoint/2010/main" val="2265758631"/>
      </p:ext>
    </p:extLst>
  </p:cSld>
  <p:clrMapOvr>
    <a:masterClrMapping/>
  </p:clrMapOvr>
  <p:transition spd="slow">
    <p:push/>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Customer Journey - A1">
    <p:bg>
      <p:bgPr>
        <a:solidFill>
          <a:schemeClr val="accent2"/>
        </a:solidFill>
        <a:effectLst/>
      </p:bgPr>
    </p:bg>
    <p:spTree>
      <p:nvGrpSpPr>
        <p:cNvPr id="1" name=""/>
        <p:cNvGrpSpPr/>
        <p:nvPr/>
      </p:nvGrpSpPr>
      <p:grpSpPr>
        <a:xfrm>
          <a:off x="0" y="0"/>
          <a:ext cx="0" cy="0"/>
          <a:chOff x="0" y="0"/>
          <a:chExt cx="0" cy="0"/>
        </a:xfrm>
      </p:grpSpPr>
      <p:sp>
        <p:nvSpPr>
          <p:cNvPr id="9" name="Slide Number Placeholder 4">
            <a:extLst>
              <a:ext uri="{FF2B5EF4-FFF2-40B4-BE49-F238E27FC236}">
                <a16:creationId xmlns:a16="http://schemas.microsoft.com/office/drawing/2014/main" id="{B6396B90-D261-D2B5-5A26-A5297FB51DB8}"/>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a:t>
            </a:fld>
            <a:endParaRPr lang="en-US"/>
          </a:p>
        </p:txBody>
      </p:sp>
      <p:sp>
        <p:nvSpPr>
          <p:cNvPr id="5" name="Title Placeholder 2">
            <a:extLst>
              <a:ext uri="{FF2B5EF4-FFF2-40B4-BE49-F238E27FC236}">
                <a16:creationId xmlns:a16="http://schemas.microsoft.com/office/drawing/2014/main" id="{4EC02D87-F2E9-CC00-2D57-B9A72B5A1922}"/>
              </a:ext>
            </a:extLst>
          </p:cNvPr>
          <p:cNvSpPr>
            <a:spLocks noGrp="1"/>
          </p:cNvSpPr>
          <p:nvPr>
            <p:ph type="title"/>
          </p:nvPr>
        </p:nvSpPr>
        <p:spPr>
          <a:xfrm>
            <a:off x="4238625" y="194208"/>
            <a:ext cx="2698750" cy="123292"/>
          </a:xfrm>
          <a:prstGeom prst="rect">
            <a:avLst/>
          </a:prstGeom>
        </p:spPr>
        <p:txBody>
          <a:bodyPr vert="horz" lIns="0" tIns="0" rIns="0" bIns="0" rtlCol="0" anchor="b">
            <a:noAutofit/>
          </a:bodyPr>
          <a:lstStyle>
            <a:lvl1pPr>
              <a:defRPr sz="800">
                <a:solidFill>
                  <a:schemeClr val="tx1"/>
                </a:solidFill>
                <a:latin typeface="Sons" panose="020B0503030202060203" pitchFamily="34" charset="77"/>
              </a:defRPr>
            </a:lvl1pPr>
          </a:lstStyle>
          <a:p>
            <a:r>
              <a:rPr lang="en-GB"/>
              <a:t>Click to edit Master title style</a:t>
            </a:r>
            <a:endParaRPr lang="en-US"/>
          </a:p>
        </p:txBody>
      </p:sp>
      <p:sp>
        <p:nvSpPr>
          <p:cNvPr id="4" name="Date Placeholder 3">
            <a:extLst>
              <a:ext uri="{FF2B5EF4-FFF2-40B4-BE49-F238E27FC236}">
                <a16:creationId xmlns:a16="http://schemas.microsoft.com/office/drawing/2014/main" id="{53882B2B-C678-BEF0-ED19-4E27DFB46475}"/>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l">
              <a:defRPr sz="800" b="0" i="0">
                <a:solidFill>
                  <a:schemeClr val="tx1"/>
                </a:solidFill>
                <a:latin typeface="Sons" panose="020B0503030202060203" pitchFamily="34" charset="77"/>
              </a:defRPr>
            </a:lvl1pPr>
          </a:lstStyle>
          <a:p>
            <a:fld id="{4C86D7FF-ED90-344A-AF74-7BB659C1561B}" type="datetime4">
              <a:rPr lang="en-US" smtClean="0"/>
              <a:t>April 6, 2025</a:t>
            </a:fld>
            <a:endParaRPr lang="en-US"/>
          </a:p>
        </p:txBody>
      </p:sp>
      <p:sp>
        <p:nvSpPr>
          <p:cNvPr id="18" name="Text Placeholder 17">
            <a:extLst>
              <a:ext uri="{FF2B5EF4-FFF2-40B4-BE49-F238E27FC236}">
                <a16:creationId xmlns:a16="http://schemas.microsoft.com/office/drawing/2014/main" id="{618E6670-17A6-A018-1FF5-B5CC48F63CA4}"/>
              </a:ext>
            </a:extLst>
          </p:cNvPr>
          <p:cNvSpPr>
            <a:spLocks noGrp="1"/>
          </p:cNvSpPr>
          <p:nvPr>
            <p:ph type="body" sz="quarter" idx="13" hasCustomPrompt="1"/>
          </p:nvPr>
        </p:nvSpPr>
        <p:spPr>
          <a:xfrm>
            <a:off x="190501" y="901700"/>
            <a:ext cx="2695574" cy="381000"/>
          </a:xfrm>
        </p:spPr>
        <p:txBody>
          <a:bodyPr/>
          <a:lstStyle>
            <a:lvl1pPr>
              <a:lnSpc>
                <a:spcPct val="99464"/>
              </a:lnSpc>
              <a:defRPr sz="2400" spc="-20">
                <a:solidFill>
                  <a:sysClr val="windowText" lastClr="000000"/>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Fields of Expertise or similar content</a:t>
            </a:r>
          </a:p>
        </p:txBody>
      </p:sp>
      <p:sp>
        <p:nvSpPr>
          <p:cNvPr id="33" name="Text Placeholder 5">
            <a:extLst>
              <a:ext uri="{FF2B5EF4-FFF2-40B4-BE49-F238E27FC236}">
                <a16:creationId xmlns:a16="http://schemas.microsoft.com/office/drawing/2014/main" id="{F03E5207-8D27-3833-6B80-D4C44AB89651}"/>
              </a:ext>
            </a:extLst>
          </p:cNvPr>
          <p:cNvSpPr>
            <a:spLocks noGrp="1"/>
          </p:cNvSpPr>
          <p:nvPr>
            <p:ph type="body" sz="quarter" idx="30" hasCustomPrompt="1"/>
          </p:nvPr>
        </p:nvSpPr>
        <p:spPr>
          <a:xfrm>
            <a:off x="2933700" y="914400"/>
            <a:ext cx="309215" cy="381000"/>
          </a:xfrm>
        </p:spPr>
        <p:txBody>
          <a:bodyPr/>
          <a:lstStyle>
            <a:lvl1pPr>
              <a:lnSpc>
                <a:spcPct val="99732"/>
              </a:lnSpc>
              <a:defRPr sz="1050" b="0" i="0">
                <a:solidFill>
                  <a:sysClr val="windowText" lastClr="000000"/>
                </a:solidFill>
                <a:latin typeface="Sons" panose="020B0503030202060203" pitchFamily="34" charset="77"/>
              </a:defRPr>
            </a:lvl1pPr>
          </a:lstStyle>
          <a:p>
            <a:pPr lvl="0"/>
            <a:r>
              <a:rPr lang="en-US"/>
              <a:t>2/2</a:t>
            </a:r>
          </a:p>
        </p:txBody>
      </p:sp>
      <p:grpSp>
        <p:nvGrpSpPr>
          <p:cNvPr id="11" name="Gruppieren 10">
            <a:extLst>
              <a:ext uri="{FF2B5EF4-FFF2-40B4-BE49-F238E27FC236}">
                <a16:creationId xmlns:a16="http://schemas.microsoft.com/office/drawing/2014/main" id="{2683F9BA-6F6F-4A3C-9445-C692532377CB}"/>
              </a:ext>
            </a:extLst>
          </p:cNvPr>
          <p:cNvGrpSpPr/>
          <p:nvPr userDrawn="1"/>
        </p:nvGrpSpPr>
        <p:grpSpPr>
          <a:xfrm>
            <a:off x="190500" y="2241550"/>
            <a:ext cx="443103" cy="759047"/>
            <a:chOff x="7990120" y="2134990"/>
            <a:chExt cx="665444" cy="1139924"/>
          </a:xfrm>
          <a:solidFill>
            <a:srgbClr val="80FFCC"/>
          </a:solidFill>
        </p:grpSpPr>
        <p:pic>
          <p:nvPicPr>
            <p:cNvPr id="21" name="Grafik 20">
              <a:extLst>
                <a:ext uri="{FF2B5EF4-FFF2-40B4-BE49-F238E27FC236}">
                  <a16:creationId xmlns:a16="http://schemas.microsoft.com/office/drawing/2014/main" id="{001CA7BF-757E-D877-9AAA-E3A031DCFA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90120" y="2507248"/>
              <a:ext cx="447805" cy="767666"/>
            </a:xfrm>
            <a:prstGeom prst="rect">
              <a:avLst/>
            </a:prstGeom>
          </p:spPr>
        </p:pic>
        <p:pic>
          <p:nvPicPr>
            <p:cNvPr id="23" name="Grafik 22">
              <a:extLst>
                <a:ext uri="{FF2B5EF4-FFF2-40B4-BE49-F238E27FC236}">
                  <a16:creationId xmlns:a16="http://schemas.microsoft.com/office/drawing/2014/main" id="{3CE44FFC-DFF5-B59A-FE00-2E0AD24C4C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07759" y="2134990"/>
              <a:ext cx="447805" cy="767666"/>
            </a:xfrm>
            <a:prstGeom prst="rect">
              <a:avLst/>
            </a:prstGeom>
          </p:spPr>
        </p:pic>
      </p:grpSp>
      <p:grpSp>
        <p:nvGrpSpPr>
          <p:cNvPr id="24" name="Gruppieren 23">
            <a:extLst>
              <a:ext uri="{FF2B5EF4-FFF2-40B4-BE49-F238E27FC236}">
                <a16:creationId xmlns:a16="http://schemas.microsoft.com/office/drawing/2014/main" id="{EE93631C-1F18-DC4F-72E6-58EB4DA1B86C}"/>
              </a:ext>
            </a:extLst>
          </p:cNvPr>
          <p:cNvGrpSpPr/>
          <p:nvPr userDrawn="1"/>
        </p:nvGrpSpPr>
        <p:grpSpPr>
          <a:xfrm>
            <a:off x="3235452" y="2237906"/>
            <a:ext cx="443735" cy="759046"/>
            <a:chOff x="7990120" y="2134990"/>
            <a:chExt cx="666395" cy="1139924"/>
          </a:xfrm>
          <a:solidFill>
            <a:srgbClr val="80FFCC"/>
          </a:solidFill>
        </p:grpSpPr>
        <p:pic>
          <p:nvPicPr>
            <p:cNvPr id="31" name="Grafik 30">
              <a:extLst>
                <a:ext uri="{FF2B5EF4-FFF2-40B4-BE49-F238E27FC236}">
                  <a16:creationId xmlns:a16="http://schemas.microsoft.com/office/drawing/2014/main" id="{14CAB7CD-88A8-D459-2045-53021DC28A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90120" y="2507248"/>
              <a:ext cx="447805" cy="767666"/>
            </a:xfrm>
            <a:prstGeom prst="rect">
              <a:avLst/>
            </a:prstGeom>
          </p:spPr>
        </p:pic>
        <p:pic>
          <p:nvPicPr>
            <p:cNvPr id="34" name="Grafik 33">
              <a:extLst>
                <a:ext uri="{FF2B5EF4-FFF2-40B4-BE49-F238E27FC236}">
                  <a16:creationId xmlns:a16="http://schemas.microsoft.com/office/drawing/2014/main" id="{40284E19-DF46-0AAB-5EF0-625A92E3D6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08710" y="2134990"/>
              <a:ext cx="447805" cy="767666"/>
            </a:xfrm>
            <a:prstGeom prst="rect">
              <a:avLst/>
            </a:prstGeom>
          </p:spPr>
        </p:pic>
      </p:grpSp>
      <p:grpSp>
        <p:nvGrpSpPr>
          <p:cNvPr id="35" name="Gruppieren 34">
            <a:extLst>
              <a:ext uri="{FF2B5EF4-FFF2-40B4-BE49-F238E27FC236}">
                <a16:creationId xmlns:a16="http://schemas.microsoft.com/office/drawing/2014/main" id="{C9D503B8-DE55-65EE-347F-026C00F34D5F}"/>
              </a:ext>
            </a:extLst>
          </p:cNvPr>
          <p:cNvGrpSpPr/>
          <p:nvPr userDrawn="1"/>
        </p:nvGrpSpPr>
        <p:grpSpPr>
          <a:xfrm>
            <a:off x="6280061" y="2230539"/>
            <a:ext cx="443735" cy="759046"/>
            <a:chOff x="7990120" y="2134990"/>
            <a:chExt cx="666395" cy="1139924"/>
          </a:xfrm>
          <a:solidFill>
            <a:srgbClr val="80FFCC"/>
          </a:solidFill>
        </p:grpSpPr>
        <p:pic>
          <p:nvPicPr>
            <p:cNvPr id="36" name="Grafik 35">
              <a:extLst>
                <a:ext uri="{FF2B5EF4-FFF2-40B4-BE49-F238E27FC236}">
                  <a16:creationId xmlns:a16="http://schemas.microsoft.com/office/drawing/2014/main" id="{13F69704-72D6-15FF-CFDA-8974FABC2E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90120" y="2507248"/>
              <a:ext cx="447805" cy="767666"/>
            </a:xfrm>
            <a:prstGeom prst="rect">
              <a:avLst/>
            </a:prstGeom>
          </p:spPr>
        </p:pic>
        <p:pic>
          <p:nvPicPr>
            <p:cNvPr id="37" name="Grafik 36">
              <a:extLst>
                <a:ext uri="{FF2B5EF4-FFF2-40B4-BE49-F238E27FC236}">
                  <a16:creationId xmlns:a16="http://schemas.microsoft.com/office/drawing/2014/main" id="{5CA3DFC6-491C-0FDE-2136-9AE669717C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08710" y="2134990"/>
              <a:ext cx="447805" cy="767666"/>
            </a:xfrm>
            <a:prstGeom prst="rect">
              <a:avLst/>
            </a:prstGeom>
          </p:spPr>
        </p:pic>
      </p:grpSp>
      <p:grpSp>
        <p:nvGrpSpPr>
          <p:cNvPr id="38" name="Gruppieren 37">
            <a:extLst>
              <a:ext uri="{FF2B5EF4-FFF2-40B4-BE49-F238E27FC236}">
                <a16:creationId xmlns:a16="http://schemas.microsoft.com/office/drawing/2014/main" id="{AE66731F-31D4-3979-A349-CF12373D894E}"/>
              </a:ext>
            </a:extLst>
          </p:cNvPr>
          <p:cNvGrpSpPr/>
          <p:nvPr userDrawn="1"/>
        </p:nvGrpSpPr>
        <p:grpSpPr>
          <a:xfrm>
            <a:off x="9311467" y="2207459"/>
            <a:ext cx="443735" cy="759046"/>
            <a:chOff x="7990120" y="2134990"/>
            <a:chExt cx="666395" cy="1139924"/>
          </a:xfrm>
          <a:solidFill>
            <a:srgbClr val="80FFCC"/>
          </a:solidFill>
        </p:grpSpPr>
        <p:pic>
          <p:nvPicPr>
            <p:cNvPr id="39" name="Grafik 38">
              <a:extLst>
                <a:ext uri="{FF2B5EF4-FFF2-40B4-BE49-F238E27FC236}">
                  <a16:creationId xmlns:a16="http://schemas.microsoft.com/office/drawing/2014/main" id="{5A2966CB-4D38-AA85-5CD6-D6B4F2903CD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90120" y="2507248"/>
              <a:ext cx="447805" cy="767666"/>
            </a:xfrm>
            <a:prstGeom prst="rect">
              <a:avLst/>
            </a:prstGeom>
          </p:spPr>
        </p:pic>
        <p:pic>
          <p:nvPicPr>
            <p:cNvPr id="40" name="Grafik 39">
              <a:extLst>
                <a:ext uri="{FF2B5EF4-FFF2-40B4-BE49-F238E27FC236}">
                  <a16:creationId xmlns:a16="http://schemas.microsoft.com/office/drawing/2014/main" id="{16AC25DA-FB79-B1D0-B6B2-F926F026CD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08710" y="2134990"/>
              <a:ext cx="447805" cy="767666"/>
            </a:xfrm>
            <a:prstGeom prst="rect">
              <a:avLst/>
            </a:prstGeom>
          </p:spPr>
        </p:pic>
      </p:grpSp>
      <p:sp>
        <p:nvSpPr>
          <p:cNvPr id="6" name="Text Placeholder 5">
            <a:extLst>
              <a:ext uri="{FF2B5EF4-FFF2-40B4-BE49-F238E27FC236}">
                <a16:creationId xmlns:a16="http://schemas.microsoft.com/office/drawing/2014/main" id="{24B09BCD-AF29-2281-92E8-2AA19BBB3668}"/>
              </a:ext>
            </a:extLst>
          </p:cNvPr>
          <p:cNvSpPr>
            <a:spLocks noGrp="1"/>
          </p:cNvSpPr>
          <p:nvPr>
            <p:ph type="body" sz="quarter" idx="15" hasCustomPrompt="1"/>
          </p:nvPr>
        </p:nvSpPr>
        <p:spPr>
          <a:xfrm>
            <a:off x="190500" y="4795850"/>
            <a:ext cx="2695575" cy="1867943"/>
          </a:xfrm>
        </p:spPr>
        <p:txBody>
          <a:bodyPr/>
          <a:lstStyle>
            <a:lvl1pPr marL="0" indent="0">
              <a:lnSpc>
                <a:spcPct val="99732"/>
              </a:lnSpc>
              <a:buFontTx/>
              <a:buNone/>
              <a:defRPr lang="en-US" sz="1200" b="0" i="0" kern="1200" dirty="0">
                <a:solidFill>
                  <a:sysClr val="windowText" lastClr="000000"/>
                </a:solidFill>
                <a:effectLst/>
                <a:latin typeface="Sons Light" panose="020B0303030202060203" pitchFamily="34" charset="77"/>
                <a:ea typeface="+mn-ea"/>
                <a:cs typeface="+mn-cs"/>
              </a:defRPr>
            </a:lvl1pPr>
          </a:lstStyle>
          <a:p>
            <a:pPr lvl="0"/>
            <a:r>
              <a:rPr lang="en-US">
                <a:effectLst/>
              </a:rPr>
              <a:t>Customers have realized that they have a problem and a pain point to solve for. At this point, a customer may not yet know that they need a product or service, but they will begin doing research either way.</a:t>
            </a:r>
          </a:p>
          <a:p>
            <a:pPr marL="171450" lvl="0" indent="-171450" algn="l" defTabSz="914400" rtl="0" eaLnBrk="1" latinLnBrk="0" hangingPunct="1">
              <a:lnSpc>
                <a:spcPct val="99732"/>
              </a:lnSpc>
              <a:spcBef>
                <a:spcPts val="1000"/>
              </a:spcBef>
              <a:buFont typeface="Wingdings" pitchFamily="2" charset="2"/>
              <a:buChar char="§"/>
            </a:pPr>
            <a:r>
              <a:rPr lang="en-US">
                <a:effectLst/>
              </a:rPr>
              <a:t>Bullet example</a:t>
            </a:r>
            <a:endParaRPr lang="en-US"/>
          </a:p>
        </p:txBody>
      </p:sp>
      <p:sp>
        <p:nvSpPr>
          <p:cNvPr id="12" name="Text Placeholder 5">
            <a:extLst>
              <a:ext uri="{FF2B5EF4-FFF2-40B4-BE49-F238E27FC236}">
                <a16:creationId xmlns:a16="http://schemas.microsoft.com/office/drawing/2014/main" id="{CC179B52-DB42-5C3C-3F0C-997C4530226B}"/>
              </a:ext>
            </a:extLst>
          </p:cNvPr>
          <p:cNvSpPr>
            <a:spLocks noGrp="1"/>
          </p:cNvSpPr>
          <p:nvPr>
            <p:ph type="body" sz="quarter" idx="18" hasCustomPrompt="1"/>
          </p:nvPr>
        </p:nvSpPr>
        <p:spPr>
          <a:xfrm>
            <a:off x="3235452" y="4795851"/>
            <a:ext cx="2695575" cy="1867942"/>
          </a:xfrm>
        </p:spPr>
        <p:txBody>
          <a:bodyPr/>
          <a:lstStyle>
            <a:lvl1pPr marL="0" indent="0">
              <a:lnSpc>
                <a:spcPct val="99732"/>
              </a:lnSpc>
              <a:buFontTx/>
              <a:buNone/>
              <a:defRPr lang="en-US" sz="1200" b="0" i="0" kern="1200" dirty="0" smtClean="0">
                <a:solidFill>
                  <a:sysClr val="windowText" lastClr="000000"/>
                </a:solidFill>
                <a:effectLst/>
                <a:latin typeface="Sons Light" panose="020B0303030202060203" pitchFamily="34" charset="77"/>
                <a:ea typeface="+mn-ea"/>
                <a:cs typeface="+mn-cs"/>
              </a:defRPr>
            </a:lvl1pPr>
          </a:lstStyle>
          <a:p>
            <a:pPr lvl="0"/>
            <a:r>
              <a:rPr lang="en-US">
                <a:effectLst/>
              </a:rPr>
              <a:t>Brands deliver product marketing content to help customers compare different offerings and, eventually, choose their product or service. The aim is to help customers navigate a crowded solution marketplace and move them toward a purchase decision.</a:t>
            </a:r>
          </a:p>
          <a:p>
            <a:pPr marL="171450" lvl="0" indent="-171450" algn="l" defTabSz="914400" rtl="0" eaLnBrk="1" latinLnBrk="0" hangingPunct="1">
              <a:lnSpc>
                <a:spcPct val="99732"/>
              </a:lnSpc>
              <a:spcBef>
                <a:spcPts val="1000"/>
              </a:spcBef>
              <a:buFont typeface="Wingdings" pitchFamily="2" charset="2"/>
              <a:buChar char="§"/>
            </a:pPr>
            <a:r>
              <a:rPr lang="en-US">
                <a:effectLst/>
              </a:rPr>
              <a:t>Bullet example</a:t>
            </a:r>
            <a:endParaRPr lang="en-US"/>
          </a:p>
          <a:p>
            <a:pPr lvl="0"/>
            <a:endParaRPr lang="en-US"/>
          </a:p>
        </p:txBody>
      </p:sp>
      <p:sp>
        <p:nvSpPr>
          <p:cNvPr id="13" name="Text Placeholder 5">
            <a:extLst>
              <a:ext uri="{FF2B5EF4-FFF2-40B4-BE49-F238E27FC236}">
                <a16:creationId xmlns:a16="http://schemas.microsoft.com/office/drawing/2014/main" id="{3571E4EF-7A69-0E0C-6DFC-10D11CC15A71}"/>
              </a:ext>
            </a:extLst>
          </p:cNvPr>
          <p:cNvSpPr>
            <a:spLocks noGrp="1"/>
          </p:cNvSpPr>
          <p:nvPr>
            <p:ph type="body" sz="quarter" idx="21" hasCustomPrompt="1"/>
          </p:nvPr>
        </p:nvSpPr>
        <p:spPr>
          <a:xfrm>
            <a:off x="6262116" y="4795850"/>
            <a:ext cx="2695575" cy="1867938"/>
          </a:xfrm>
        </p:spPr>
        <p:txBody>
          <a:bodyPr/>
          <a:lstStyle>
            <a:lvl1pPr marL="0" indent="0">
              <a:lnSpc>
                <a:spcPct val="99732"/>
              </a:lnSpc>
              <a:buFontTx/>
              <a:buNone/>
              <a:defRPr lang="en-US" sz="1200" b="0" i="0" kern="1200" dirty="0" smtClean="0">
                <a:solidFill>
                  <a:sysClr val="windowText" lastClr="000000"/>
                </a:solidFill>
                <a:effectLst/>
                <a:latin typeface="Sons Light" panose="020B0303030202060203" pitchFamily="34" charset="77"/>
                <a:ea typeface="+mn-ea"/>
                <a:cs typeface="+mn-cs"/>
              </a:defRPr>
            </a:lvl1pPr>
          </a:lstStyle>
          <a:p>
            <a:pPr lvl="0"/>
            <a:r>
              <a:rPr lang="en-US">
                <a:effectLst/>
              </a:rPr>
              <a:t>Customers have done enough research to realize that they need a product or service. At this point, they begin to compare brands and their offerings.</a:t>
            </a:r>
          </a:p>
          <a:p>
            <a:pPr marL="171450" marR="0" lvl="0" indent="-171450" algn="l" defTabSz="914400" rtl="0" eaLnBrk="1" fontAlgn="auto" latinLnBrk="0" hangingPunct="1">
              <a:lnSpc>
                <a:spcPct val="99732"/>
              </a:lnSpc>
              <a:spcBef>
                <a:spcPts val="1000"/>
              </a:spcBef>
              <a:spcAft>
                <a:spcPts val="0"/>
              </a:spcAft>
              <a:buClrTx/>
              <a:buSzTx/>
              <a:buFont typeface="Wingdings" pitchFamily="2" charset="2"/>
              <a:buChar char="§"/>
              <a:tabLst/>
              <a:defRPr/>
            </a:pPr>
            <a:r>
              <a:rPr lang="en-US">
                <a:effectLst/>
              </a:rPr>
              <a:t>Bullet example</a:t>
            </a:r>
            <a:endParaRPr lang="en-US"/>
          </a:p>
          <a:p>
            <a:pPr lvl="0"/>
            <a:endParaRPr lang="en-US"/>
          </a:p>
        </p:txBody>
      </p:sp>
      <p:sp>
        <p:nvSpPr>
          <p:cNvPr id="14" name="Text Placeholder 5">
            <a:extLst>
              <a:ext uri="{FF2B5EF4-FFF2-40B4-BE49-F238E27FC236}">
                <a16:creationId xmlns:a16="http://schemas.microsoft.com/office/drawing/2014/main" id="{A4A2C55C-FD80-683F-EB1C-6B2570FB1D02}"/>
              </a:ext>
            </a:extLst>
          </p:cNvPr>
          <p:cNvSpPr>
            <a:spLocks noGrp="1"/>
          </p:cNvSpPr>
          <p:nvPr>
            <p:ph type="body" sz="quarter" idx="24" hasCustomPrompt="1"/>
          </p:nvPr>
        </p:nvSpPr>
        <p:spPr>
          <a:xfrm>
            <a:off x="9316212" y="4795851"/>
            <a:ext cx="2695575" cy="1867934"/>
          </a:xfrm>
        </p:spPr>
        <p:txBody>
          <a:bodyPr/>
          <a:lstStyle>
            <a:lvl1pPr marL="0" indent="0">
              <a:lnSpc>
                <a:spcPct val="99732"/>
              </a:lnSpc>
              <a:buFontTx/>
              <a:buNone/>
              <a:defRPr lang="en-US" sz="1200" b="0" i="0" kern="1200" dirty="0" smtClean="0">
                <a:solidFill>
                  <a:sysClr val="windowText" lastClr="000000"/>
                </a:solidFill>
                <a:effectLst/>
                <a:latin typeface="Sons Light" panose="020B0303030202060203" pitchFamily="34" charset="77"/>
                <a:ea typeface="+mn-ea"/>
                <a:cs typeface="+mn-cs"/>
              </a:defRPr>
            </a:lvl1pPr>
          </a:lstStyle>
          <a:p>
            <a:pPr lvl="0"/>
            <a:r>
              <a:rPr lang="en-US">
                <a:effectLst/>
              </a:rPr>
              <a:t>Customers have chosen a solution and are ready to buy. No more educational or product content—it's all about getting customers to make a purchase. That means you can be more direct about wanting customers to buy from you. </a:t>
            </a:r>
          </a:p>
          <a:p>
            <a:pPr marL="171450" marR="0" lvl="0" indent="-171450" algn="l" defTabSz="914400" rtl="0" eaLnBrk="1" fontAlgn="auto" latinLnBrk="0" hangingPunct="1">
              <a:lnSpc>
                <a:spcPct val="99732"/>
              </a:lnSpc>
              <a:spcBef>
                <a:spcPts val="1000"/>
              </a:spcBef>
              <a:spcAft>
                <a:spcPts val="0"/>
              </a:spcAft>
              <a:buClrTx/>
              <a:buSzTx/>
              <a:buFont typeface="Wingdings" pitchFamily="2" charset="2"/>
              <a:buChar char="§"/>
              <a:tabLst/>
              <a:defRPr/>
            </a:pPr>
            <a:r>
              <a:rPr lang="en-US">
                <a:effectLst/>
              </a:rPr>
              <a:t>Bullet example</a:t>
            </a:r>
            <a:endParaRPr lang="en-US"/>
          </a:p>
          <a:p>
            <a:pPr lvl="0"/>
            <a:endParaRPr lang="en-US"/>
          </a:p>
        </p:txBody>
      </p:sp>
      <p:sp>
        <p:nvSpPr>
          <p:cNvPr id="2" name="Footer Placeholder 7">
            <a:extLst>
              <a:ext uri="{FF2B5EF4-FFF2-40B4-BE49-F238E27FC236}">
                <a16:creationId xmlns:a16="http://schemas.microsoft.com/office/drawing/2014/main" id="{02FAE569-08E0-AD96-9349-5650EDBDCB7A}"/>
              </a:ext>
            </a:extLst>
          </p:cNvPr>
          <p:cNvSpPr>
            <a:spLocks noGrp="1"/>
          </p:cNvSpPr>
          <p:nvPr>
            <p:ph type="ftr" sz="quarter" idx="3"/>
          </p:nvPr>
        </p:nvSpPr>
        <p:spPr>
          <a:xfrm>
            <a:off x="860425"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Add client via Header &amp; Footer tool</a:t>
            </a:r>
          </a:p>
        </p:txBody>
      </p:sp>
    </p:spTree>
    <p:extLst>
      <p:ext uri="{BB962C8B-B14F-4D97-AF65-F5344CB8AC3E}">
        <p14:creationId xmlns:p14="http://schemas.microsoft.com/office/powerpoint/2010/main" val="2032759904"/>
      </p:ext>
    </p:extLst>
  </p:cSld>
  <p:clrMapOvr>
    <a:masterClrMapping/>
  </p:clrMapOvr>
  <p:transition spd="slow">
    <p:push/>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er Journey - A1">
    <p:bg>
      <p:bgPr>
        <a:solidFill>
          <a:schemeClr val="accent2"/>
        </a:solidFill>
        <a:effectLst/>
      </p:bgPr>
    </p:bg>
    <p:spTree>
      <p:nvGrpSpPr>
        <p:cNvPr id="1" name=""/>
        <p:cNvGrpSpPr/>
        <p:nvPr/>
      </p:nvGrpSpPr>
      <p:grpSpPr>
        <a:xfrm>
          <a:off x="0" y="0"/>
          <a:ext cx="0" cy="0"/>
          <a:chOff x="0" y="0"/>
          <a:chExt cx="0" cy="0"/>
        </a:xfrm>
      </p:grpSpPr>
      <p:sp>
        <p:nvSpPr>
          <p:cNvPr id="9" name="Slide Number Placeholder 4">
            <a:extLst>
              <a:ext uri="{FF2B5EF4-FFF2-40B4-BE49-F238E27FC236}">
                <a16:creationId xmlns:a16="http://schemas.microsoft.com/office/drawing/2014/main" id="{B6396B90-D261-D2B5-5A26-A5297FB51DB8}"/>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a:t>
            </a:fld>
            <a:endParaRPr lang="en-US"/>
          </a:p>
        </p:txBody>
      </p:sp>
      <p:sp>
        <p:nvSpPr>
          <p:cNvPr id="5" name="Title Placeholder 2">
            <a:extLst>
              <a:ext uri="{FF2B5EF4-FFF2-40B4-BE49-F238E27FC236}">
                <a16:creationId xmlns:a16="http://schemas.microsoft.com/office/drawing/2014/main" id="{4EC02D87-F2E9-CC00-2D57-B9A72B5A1922}"/>
              </a:ext>
            </a:extLst>
          </p:cNvPr>
          <p:cNvSpPr>
            <a:spLocks noGrp="1"/>
          </p:cNvSpPr>
          <p:nvPr>
            <p:ph type="title"/>
          </p:nvPr>
        </p:nvSpPr>
        <p:spPr>
          <a:xfrm>
            <a:off x="4238625" y="194208"/>
            <a:ext cx="2698750" cy="123292"/>
          </a:xfrm>
          <a:prstGeom prst="rect">
            <a:avLst/>
          </a:prstGeom>
        </p:spPr>
        <p:txBody>
          <a:bodyPr vert="horz" lIns="0" tIns="0" rIns="0" bIns="0" rtlCol="0" anchor="b">
            <a:noAutofit/>
          </a:bodyPr>
          <a:lstStyle>
            <a:lvl1pPr>
              <a:defRPr sz="800">
                <a:solidFill>
                  <a:schemeClr val="tx1"/>
                </a:solidFill>
                <a:latin typeface="Sons" panose="020B0503030202060203" pitchFamily="34" charset="77"/>
              </a:defRPr>
            </a:lvl1pPr>
          </a:lstStyle>
          <a:p>
            <a:r>
              <a:rPr lang="en-GB"/>
              <a:t>Click to edit Master title style</a:t>
            </a:r>
            <a:endParaRPr lang="en-US"/>
          </a:p>
        </p:txBody>
      </p:sp>
      <p:sp>
        <p:nvSpPr>
          <p:cNvPr id="4" name="Date Placeholder 3">
            <a:extLst>
              <a:ext uri="{FF2B5EF4-FFF2-40B4-BE49-F238E27FC236}">
                <a16:creationId xmlns:a16="http://schemas.microsoft.com/office/drawing/2014/main" id="{53882B2B-C678-BEF0-ED19-4E27DFB46475}"/>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l">
              <a:defRPr sz="800" b="0" i="0">
                <a:solidFill>
                  <a:schemeClr val="tx1"/>
                </a:solidFill>
                <a:latin typeface="Sons" panose="020B0503030202060203" pitchFamily="34" charset="77"/>
              </a:defRPr>
            </a:lvl1pPr>
          </a:lstStyle>
          <a:p>
            <a:fld id="{4C86D7FF-ED90-344A-AF74-7BB659C1561B}" type="datetime4">
              <a:rPr lang="en-US" smtClean="0"/>
              <a:t>April 6, 2025</a:t>
            </a:fld>
            <a:endParaRPr lang="en-US"/>
          </a:p>
        </p:txBody>
      </p:sp>
      <p:sp>
        <p:nvSpPr>
          <p:cNvPr id="18" name="Text Placeholder 17">
            <a:extLst>
              <a:ext uri="{FF2B5EF4-FFF2-40B4-BE49-F238E27FC236}">
                <a16:creationId xmlns:a16="http://schemas.microsoft.com/office/drawing/2014/main" id="{618E6670-17A6-A018-1FF5-B5CC48F63CA4}"/>
              </a:ext>
            </a:extLst>
          </p:cNvPr>
          <p:cNvSpPr>
            <a:spLocks noGrp="1"/>
          </p:cNvSpPr>
          <p:nvPr>
            <p:ph type="body" sz="quarter" idx="13" hasCustomPrompt="1"/>
          </p:nvPr>
        </p:nvSpPr>
        <p:spPr>
          <a:xfrm>
            <a:off x="190501" y="901700"/>
            <a:ext cx="2695574" cy="381000"/>
          </a:xfrm>
        </p:spPr>
        <p:txBody>
          <a:bodyPr/>
          <a:lstStyle>
            <a:lvl1pPr>
              <a:lnSpc>
                <a:spcPct val="99464"/>
              </a:lnSpc>
              <a:defRPr sz="2400" spc="-20">
                <a:solidFill>
                  <a:sysClr val="windowText" lastClr="000000"/>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Customer Journey</a:t>
            </a:r>
          </a:p>
        </p:txBody>
      </p:sp>
      <p:sp>
        <p:nvSpPr>
          <p:cNvPr id="33" name="Text Placeholder 5">
            <a:extLst>
              <a:ext uri="{FF2B5EF4-FFF2-40B4-BE49-F238E27FC236}">
                <a16:creationId xmlns:a16="http://schemas.microsoft.com/office/drawing/2014/main" id="{F03E5207-8D27-3833-6B80-D4C44AB89651}"/>
              </a:ext>
            </a:extLst>
          </p:cNvPr>
          <p:cNvSpPr>
            <a:spLocks noGrp="1"/>
          </p:cNvSpPr>
          <p:nvPr>
            <p:ph type="body" sz="quarter" idx="30" hasCustomPrompt="1"/>
          </p:nvPr>
        </p:nvSpPr>
        <p:spPr>
          <a:xfrm>
            <a:off x="2933700" y="914400"/>
            <a:ext cx="309215" cy="381000"/>
          </a:xfrm>
        </p:spPr>
        <p:txBody>
          <a:bodyPr/>
          <a:lstStyle>
            <a:lvl1pPr>
              <a:lnSpc>
                <a:spcPct val="99732"/>
              </a:lnSpc>
              <a:defRPr sz="1050" b="0" i="0">
                <a:solidFill>
                  <a:sysClr val="windowText" lastClr="000000"/>
                </a:solidFill>
                <a:latin typeface="Sons" panose="020B0503030202060203" pitchFamily="34" charset="77"/>
              </a:defRPr>
            </a:lvl1pPr>
          </a:lstStyle>
          <a:p>
            <a:pPr lvl="0"/>
            <a:r>
              <a:rPr lang="en-US"/>
              <a:t>1/2</a:t>
            </a:r>
          </a:p>
        </p:txBody>
      </p:sp>
      <p:sp>
        <p:nvSpPr>
          <p:cNvPr id="13" name="Text Placeholder 5">
            <a:extLst>
              <a:ext uri="{FF2B5EF4-FFF2-40B4-BE49-F238E27FC236}">
                <a16:creationId xmlns:a16="http://schemas.microsoft.com/office/drawing/2014/main" id="{055E7C71-2CE8-861B-A32B-CD7EFC745C06}"/>
              </a:ext>
            </a:extLst>
          </p:cNvPr>
          <p:cNvSpPr>
            <a:spLocks noGrp="1"/>
          </p:cNvSpPr>
          <p:nvPr>
            <p:ph type="body" sz="quarter" idx="16" hasCustomPrompt="1"/>
          </p:nvPr>
        </p:nvSpPr>
        <p:spPr>
          <a:xfrm>
            <a:off x="190500" y="5753100"/>
            <a:ext cx="2695575" cy="381000"/>
          </a:xfrm>
        </p:spPr>
        <p:txBody>
          <a:bodyPr/>
          <a:lstStyle>
            <a:lvl1pPr>
              <a:lnSpc>
                <a:spcPct val="99732"/>
              </a:lnSpc>
              <a:defRPr sz="2400" b="0" i="0">
                <a:solidFill>
                  <a:sysClr val="windowText" lastClr="000000"/>
                </a:solidFill>
                <a:latin typeface="Valtech Neue Light" pitchFamily="2" charset="0"/>
              </a:defRPr>
            </a:lvl1pPr>
          </a:lstStyle>
          <a:p>
            <a:pPr lvl="0"/>
            <a:r>
              <a:rPr lang="en-US">
                <a:effectLst/>
              </a:rPr>
              <a:t>01</a:t>
            </a:r>
            <a:endParaRPr lang="en-US"/>
          </a:p>
        </p:txBody>
      </p:sp>
      <p:sp>
        <p:nvSpPr>
          <p:cNvPr id="6" name="Text Placeholder 5">
            <a:extLst>
              <a:ext uri="{FF2B5EF4-FFF2-40B4-BE49-F238E27FC236}">
                <a16:creationId xmlns:a16="http://schemas.microsoft.com/office/drawing/2014/main" id="{2E68441C-68E7-1720-D7DD-326A308BFD6B}"/>
              </a:ext>
            </a:extLst>
          </p:cNvPr>
          <p:cNvSpPr>
            <a:spLocks noGrp="1"/>
          </p:cNvSpPr>
          <p:nvPr>
            <p:ph type="body" sz="quarter" idx="14" hasCustomPrompt="1"/>
          </p:nvPr>
        </p:nvSpPr>
        <p:spPr>
          <a:xfrm>
            <a:off x="190500" y="1752601"/>
            <a:ext cx="2695575" cy="381000"/>
          </a:xfrm>
        </p:spPr>
        <p:txBody>
          <a:bodyPr/>
          <a:lstStyle>
            <a:lvl1pPr>
              <a:lnSpc>
                <a:spcPct val="99732"/>
              </a:lnSpc>
              <a:defRPr sz="1400" b="0" i="0">
                <a:solidFill>
                  <a:sysClr val="windowText" lastClr="000000"/>
                </a:solidFill>
                <a:latin typeface="Valtech Neue Book" pitchFamily="2" charset="0"/>
              </a:defRPr>
            </a:lvl1pPr>
          </a:lstStyle>
          <a:p>
            <a:pPr lvl="0"/>
            <a:r>
              <a:rPr lang="en-US"/>
              <a:t>Awareness</a:t>
            </a:r>
          </a:p>
        </p:txBody>
      </p:sp>
      <p:sp>
        <p:nvSpPr>
          <p:cNvPr id="12" name="Text Placeholder 5">
            <a:extLst>
              <a:ext uri="{FF2B5EF4-FFF2-40B4-BE49-F238E27FC236}">
                <a16:creationId xmlns:a16="http://schemas.microsoft.com/office/drawing/2014/main" id="{9100721B-5581-0FB4-4A5A-46D82CB2C25D}"/>
              </a:ext>
            </a:extLst>
          </p:cNvPr>
          <p:cNvSpPr>
            <a:spLocks noGrp="1"/>
          </p:cNvSpPr>
          <p:nvPr>
            <p:ph type="body" sz="quarter" idx="15" hasCustomPrompt="1"/>
          </p:nvPr>
        </p:nvSpPr>
        <p:spPr>
          <a:xfrm>
            <a:off x="190500" y="2298866"/>
            <a:ext cx="2695575" cy="1403350"/>
          </a:xfrm>
        </p:spPr>
        <p:txBody>
          <a:bodyPr/>
          <a:lstStyle>
            <a:lvl1pPr>
              <a:lnSpc>
                <a:spcPct val="99732"/>
              </a:lnSpc>
              <a:defRPr sz="1200" b="0" i="0">
                <a:solidFill>
                  <a:sysClr val="windowText" lastClr="000000"/>
                </a:solidFill>
                <a:latin typeface="Sons Light" panose="020B0303030202060203" pitchFamily="34" charset="77"/>
              </a:defRPr>
            </a:lvl1pPr>
          </a:lstStyle>
          <a:p>
            <a:pPr lvl="0"/>
            <a:r>
              <a:rPr lang="en-US">
                <a:effectLst/>
              </a:rPr>
              <a:t>Customers have realized that they have a problem and a pain point to solve for. At this point, a customer may not yet know that they need a product or service, but they will begin doing research either way.</a:t>
            </a:r>
            <a:endParaRPr lang="en-US"/>
          </a:p>
        </p:txBody>
      </p:sp>
      <p:sp>
        <p:nvSpPr>
          <p:cNvPr id="14" name="Picture Placeholder 13">
            <a:extLst>
              <a:ext uri="{FF2B5EF4-FFF2-40B4-BE49-F238E27FC236}">
                <a16:creationId xmlns:a16="http://schemas.microsoft.com/office/drawing/2014/main" id="{B756E483-464B-5444-84C1-2D24C42D7943}"/>
              </a:ext>
            </a:extLst>
          </p:cNvPr>
          <p:cNvSpPr>
            <a:spLocks noGrp="1"/>
          </p:cNvSpPr>
          <p:nvPr>
            <p:ph type="pic" sz="quarter" idx="26" hasCustomPrompt="1"/>
          </p:nvPr>
        </p:nvSpPr>
        <p:spPr>
          <a:xfrm>
            <a:off x="190500" y="3967164"/>
            <a:ext cx="2695575" cy="1403350"/>
          </a:xfrm>
          <a:solidFill>
            <a:schemeClr val="bg2"/>
          </a:solidFill>
        </p:spPr>
        <p:txBody>
          <a:bodyPr anchor="ctr"/>
          <a:lstStyle>
            <a:lvl1pPr algn="ctr">
              <a:defRPr>
                <a:solidFill>
                  <a:schemeClr val="bg1"/>
                </a:solidFill>
              </a:defRPr>
            </a:lvl1pPr>
          </a:lstStyle>
          <a:p>
            <a:r>
              <a:rPr lang="en-US"/>
              <a:t>Click icon to add image</a:t>
            </a:r>
          </a:p>
        </p:txBody>
      </p:sp>
      <p:sp>
        <p:nvSpPr>
          <p:cNvPr id="22" name="Text Placeholder 5">
            <a:extLst>
              <a:ext uri="{FF2B5EF4-FFF2-40B4-BE49-F238E27FC236}">
                <a16:creationId xmlns:a16="http://schemas.microsoft.com/office/drawing/2014/main" id="{FD8D9B84-855A-F64A-900F-E1F3E32387D6}"/>
              </a:ext>
            </a:extLst>
          </p:cNvPr>
          <p:cNvSpPr>
            <a:spLocks noGrp="1"/>
          </p:cNvSpPr>
          <p:nvPr>
            <p:ph type="body" sz="quarter" idx="19" hasCustomPrompt="1"/>
          </p:nvPr>
        </p:nvSpPr>
        <p:spPr>
          <a:xfrm>
            <a:off x="3235452" y="5753100"/>
            <a:ext cx="2695575" cy="381000"/>
          </a:xfrm>
        </p:spPr>
        <p:txBody>
          <a:bodyPr/>
          <a:lstStyle>
            <a:lvl1pPr>
              <a:lnSpc>
                <a:spcPct val="99732"/>
              </a:lnSpc>
              <a:defRPr sz="2400" b="0" i="0">
                <a:solidFill>
                  <a:sysClr val="windowText" lastClr="000000"/>
                </a:solidFill>
                <a:latin typeface="Valtech Neue Light" pitchFamily="2" charset="0"/>
              </a:defRPr>
            </a:lvl1pPr>
          </a:lstStyle>
          <a:p>
            <a:pPr lvl="0"/>
            <a:r>
              <a:rPr lang="en-US">
                <a:effectLst/>
              </a:rPr>
              <a:t>02</a:t>
            </a:r>
            <a:endParaRPr lang="en-US"/>
          </a:p>
        </p:txBody>
      </p:sp>
      <p:sp>
        <p:nvSpPr>
          <p:cNvPr id="19" name="Text Placeholder 5">
            <a:extLst>
              <a:ext uri="{FF2B5EF4-FFF2-40B4-BE49-F238E27FC236}">
                <a16:creationId xmlns:a16="http://schemas.microsoft.com/office/drawing/2014/main" id="{DD7D268A-EDB1-8A7A-8755-976AE14E40AE}"/>
              </a:ext>
            </a:extLst>
          </p:cNvPr>
          <p:cNvSpPr>
            <a:spLocks noGrp="1"/>
          </p:cNvSpPr>
          <p:nvPr>
            <p:ph type="body" sz="quarter" idx="17" hasCustomPrompt="1"/>
          </p:nvPr>
        </p:nvSpPr>
        <p:spPr>
          <a:xfrm>
            <a:off x="3235452" y="1752601"/>
            <a:ext cx="2695575" cy="381000"/>
          </a:xfrm>
        </p:spPr>
        <p:txBody>
          <a:bodyPr/>
          <a:lstStyle>
            <a:lvl1pPr>
              <a:lnSpc>
                <a:spcPct val="99732"/>
              </a:lnSpc>
              <a:defRPr sz="1400" b="0" i="0">
                <a:solidFill>
                  <a:sysClr val="windowText" lastClr="000000"/>
                </a:solidFill>
                <a:latin typeface="Valtech Neue Book" pitchFamily="2" charset="0"/>
              </a:defRPr>
            </a:lvl1pPr>
          </a:lstStyle>
          <a:p>
            <a:pPr lvl="0"/>
            <a:r>
              <a:rPr lang="en-US"/>
              <a:t>Illumination</a:t>
            </a:r>
          </a:p>
        </p:txBody>
      </p:sp>
      <p:sp>
        <p:nvSpPr>
          <p:cNvPr id="20" name="Text Placeholder 5">
            <a:extLst>
              <a:ext uri="{FF2B5EF4-FFF2-40B4-BE49-F238E27FC236}">
                <a16:creationId xmlns:a16="http://schemas.microsoft.com/office/drawing/2014/main" id="{47AF19D0-39BC-4369-1C29-B65E0BF2FC65}"/>
              </a:ext>
            </a:extLst>
          </p:cNvPr>
          <p:cNvSpPr>
            <a:spLocks noGrp="1"/>
          </p:cNvSpPr>
          <p:nvPr>
            <p:ph type="body" sz="quarter" idx="18" hasCustomPrompt="1"/>
          </p:nvPr>
        </p:nvSpPr>
        <p:spPr>
          <a:xfrm>
            <a:off x="3235452" y="2298865"/>
            <a:ext cx="2695575" cy="1403329"/>
          </a:xfrm>
        </p:spPr>
        <p:txBody>
          <a:bodyPr/>
          <a:lstStyle>
            <a:lvl1pPr>
              <a:lnSpc>
                <a:spcPct val="99732"/>
              </a:lnSpc>
              <a:defRPr sz="1200" b="0" i="0">
                <a:solidFill>
                  <a:sysClr val="windowText" lastClr="000000"/>
                </a:solidFill>
                <a:latin typeface="Sons Light" panose="020B0303030202060203" pitchFamily="34" charset="77"/>
              </a:defRPr>
            </a:lvl1pPr>
          </a:lstStyle>
          <a:p>
            <a:pPr lvl="0"/>
            <a:r>
              <a:rPr lang="en-US">
                <a:effectLst/>
              </a:rPr>
              <a:t>Brands deliver product marketing content to help customers compare different offerings and, eventually, choose their product or service. The aim is to help customers navigate a crowded solution marketplace and move them toward a purchase decision.</a:t>
            </a:r>
            <a:endParaRPr lang="en-US"/>
          </a:p>
        </p:txBody>
      </p:sp>
      <p:sp>
        <p:nvSpPr>
          <p:cNvPr id="15" name="Picture Placeholder 13">
            <a:extLst>
              <a:ext uri="{FF2B5EF4-FFF2-40B4-BE49-F238E27FC236}">
                <a16:creationId xmlns:a16="http://schemas.microsoft.com/office/drawing/2014/main" id="{464DA167-9E5A-2EFC-7478-FABF468E66C1}"/>
              </a:ext>
            </a:extLst>
          </p:cNvPr>
          <p:cNvSpPr>
            <a:spLocks noGrp="1"/>
          </p:cNvSpPr>
          <p:nvPr>
            <p:ph type="pic" sz="quarter" idx="27" hasCustomPrompt="1"/>
          </p:nvPr>
        </p:nvSpPr>
        <p:spPr>
          <a:xfrm>
            <a:off x="3242915" y="3967164"/>
            <a:ext cx="2681635" cy="1403350"/>
          </a:xfrm>
          <a:solidFill>
            <a:schemeClr val="bg2"/>
          </a:solidFill>
        </p:spPr>
        <p:txBody>
          <a:bodyPr anchor="ctr"/>
          <a:lstStyle>
            <a:lvl1pPr marL="0" marR="0" indent="0" algn="ctr" defTabSz="914400" rtl="0" eaLnBrk="1" fontAlgn="auto" latinLnBrk="0" hangingPunct="1">
              <a:lnSpc>
                <a:spcPct val="90000"/>
              </a:lnSpc>
              <a:spcBef>
                <a:spcPts val="1000"/>
              </a:spcBef>
              <a:spcAft>
                <a:spcPts val="0"/>
              </a:spcAft>
              <a:buClrTx/>
              <a:buSzTx/>
              <a:buFontTx/>
              <a:buNone/>
              <a:tabLst/>
              <a:defRPr lang="en-US" dirty="0" smtClean="0">
                <a:solidFill>
                  <a:schemeClr val="bg1"/>
                </a:solidFill>
              </a:defRPr>
            </a:lvl1pPr>
          </a:lstStyle>
          <a:p>
            <a:r>
              <a:rPr lang="en-US"/>
              <a:t>Click icon to add image</a:t>
            </a:r>
          </a:p>
        </p:txBody>
      </p:sp>
      <p:sp>
        <p:nvSpPr>
          <p:cNvPr id="27" name="Text Placeholder 5">
            <a:extLst>
              <a:ext uri="{FF2B5EF4-FFF2-40B4-BE49-F238E27FC236}">
                <a16:creationId xmlns:a16="http://schemas.microsoft.com/office/drawing/2014/main" id="{7325CDD5-61CF-B1A5-D5E0-79FE161791B6}"/>
              </a:ext>
            </a:extLst>
          </p:cNvPr>
          <p:cNvSpPr>
            <a:spLocks noGrp="1"/>
          </p:cNvSpPr>
          <p:nvPr>
            <p:ph type="body" sz="quarter" idx="22" hasCustomPrompt="1"/>
          </p:nvPr>
        </p:nvSpPr>
        <p:spPr>
          <a:xfrm>
            <a:off x="6262116" y="5753100"/>
            <a:ext cx="2695575" cy="381000"/>
          </a:xfrm>
        </p:spPr>
        <p:txBody>
          <a:bodyPr/>
          <a:lstStyle>
            <a:lvl1pPr>
              <a:lnSpc>
                <a:spcPct val="99732"/>
              </a:lnSpc>
              <a:defRPr sz="2400" b="0" i="0">
                <a:solidFill>
                  <a:sysClr val="windowText" lastClr="000000"/>
                </a:solidFill>
                <a:latin typeface="Valtech Neue Light" pitchFamily="2" charset="0"/>
              </a:defRPr>
            </a:lvl1pPr>
          </a:lstStyle>
          <a:p>
            <a:pPr lvl="0"/>
            <a:r>
              <a:rPr lang="en-US">
                <a:effectLst/>
              </a:rPr>
              <a:t>03</a:t>
            </a:r>
            <a:endParaRPr lang="en-US"/>
          </a:p>
        </p:txBody>
      </p:sp>
      <p:sp>
        <p:nvSpPr>
          <p:cNvPr id="25" name="Text Placeholder 5">
            <a:extLst>
              <a:ext uri="{FF2B5EF4-FFF2-40B4-BE49-F238E27FC236}">
                <a16:creationId xmlns:a16="http://schemas.microsoft.com/office/drawing/2014/main" id="{586D314A-3631-8403-111D-617C5C24B352}"/>
              </a:ext>
            </a:extLst>
          </p:cNvPr>
          <p:cNvSpPr>
            <a:spLocks noGrp="1"/>
          </p:cNvSpPr>
          <p:nvPr>
            <p:ph type="body" sz="quarter" idx="20" hasCustomPrompt="1"/>
          </p:nvPr>
        </p:nvSpPr>
        <p:spPr>
          <a:xfrm>
            <a:off x="6262116" y="1752601"/>
            <a:ext cx="2695575" cy="381000"/>
          </a:xfrm>
        </p:spPr>
        <p:txBody>
          <a:bodyPr/>
          <a:lstStyle>
            <a:lvl1pPr>
              <a:lnSpc>
                <a:spcPct val="99732"/>
              </a:lnSpc>
              <a:defRPr sz="1400" b="0" i="0">
                <a:solidFill>
                  <a:sysClr val="windowText" lastClr="000000"/>
                </a:solidFill>
                <a:latin typeface="Valtech Neue Book" pitchFamily="2" charset="0"/>
              </a:defRPr>
            </a:lvl1pPr>
          </a:lstStyle>
          <a:p>
            <a:pPr lvl="0"/>
            <a:r>
              <a:rPr lang="en-US"/>
              <a:t>Consideration</a:t>
            </a:r>
          </a:p>
        </p:txBody>
      </p:sp>
      <p:sp>
        <p:nvSpPr>
          <p:cNvPr id="26" name="Text Placeholder 5">
            <a:extLst>
              <a:ext uri="{FF2B5EF4-FFF2-40B4-BE49-F238E27FC236}">
                <a16:creationId xmlns:a16="http://schemas.microsoft.com/office/drawing/2014/main" id="{D7D7D3A0-1DC6-11B9-C4F0-094E3802F6A0}"/>
              </a:ext>
            </a:extLst>
          </p:cNvPr>
          <p:cNvSpPr>
            <a:spLocks noGrp="1"/>
          </p:cNvSpPr>
          <p:nvPr>
            <p:ph type="body" sz="quarter" idx="21" hasCustomPrompt="1"/>
          </p:nvPr>
        </p:nvSpPr>
        <p:spPr>
          <a:xfrm>
            <a:off x="6262116" y="2298865"/>
            <a:ext cx="2695575" cy="1403317"/>
          </a:xfrm>
        </p:spPr>
        <p:txBody>
          <a:bodyPr/>
          <a:lstStyle>
            <a:lvl1pPr>
              <a:lnSpc>
                <a:spcPct val="99732"/>
              </a:lnSpc>
              <a:defRPr sz="1200" b="0" i="0">
                <a:solidFill>
                  <a:sysClr val="windowText" lastClr="000000"/>
                </a:solidFill>
                <a:latin typeface="Sons Light" panose="020B0303030202060203" pitchFamily="34" charset="77"/>
              </a:defRPr>
            </a:lvl1pPr>
          </a:lstStyle>
          <a:p>
            <a:pPr lvl="0"/>
            <a:r>
              <a:rPr lang="en-US">
                <a:effectLst/>
              </a:rPr>
              <a:t>Customers have done enough research to realize that they need a product or service. At this point, they begin to compare brands and their offerings.</a:t>
            </a:r>
            <a:endParaRPr lang="en-US"/>
          </a:p>
        </p:txBody>
      </p:sp>
      <p:sp>
        <p:nvSpPr>
          <p:cNvPr id="16" name="Picture Placeholder 13">
            <a:extLst>
              <a:ext uri="{FF2B5EF4-FFF2-40B4-BE49-F238E27FC236}">
                <a16:creationId xmlns:a16="http://schemas.microsoft.com/office/drawing/2014/main" id="{8127351E-CB17-51F6-28F1-54AEBD105101}"/>
              </a:ext>
            </a:extLst>
          </p:cNvPr>
          <p:cNvSpPr>
            <a:spLocks noGrp="1"/>
          </p:cNvSpPr>
          <p:nvPr>
            <p:ph type="pic" sz="quarter" idx="28" hasCustomPrompt="1"/>
          </p:nvPr>
        </p:nvSpPr>
        <p:spPr>
          <a:xfrm>
            <a:off x="6281390" y="3967164"/>
            <a:ext cx="2695575" cy="1403350"/>
          </a:xfrm>
          <a:solidFill>
            <a:schemeClr val="bg2"/>
          </a:solidFill>
        </p:spPr>
        <p:txBody>
          <a:bodyPr anchor="ctr"/>
          <a:lstStyle>
            <a:lvl1pPr marL="0" marR="0" indent="0" algn="ctr" defTabSz="914400" rtl="0" eaLnBrk="1" fontAlgn="auto" latinLnBrk="0" hangingPunct="1">
              <a:lnSpc>
                <a:spcPct val="90000"/>
              </a:lnSpc>
              <a:spcBef>
                <a:spcPts val="1000"/>
              </a:spcBef>
              <a:spcAft>
                <a:spcPts val="0"/>
              </a:spcAft>
              <a:buClrTx/>
              <a:buSzTx/>
              <a:buFontTx/>
              <a:buNone/>
              <a:tabLst/>
              <a:defRPr>
                <a:solidFill>
                  <a:schemeClr val="bg1"/>
                </a:solidFill>
              </a:defRPr>
            </a:lvl1pPr>
          </a:lstStyle>
          <a:p>
            <a:r>
              <a:rPr lang="en-US"/>
              <a:t>Click icon to add image</a:t>
            </a:r>
          </a:p>
        </p:txBody>
      </p:sp>
      <p:sp>
        <p:nvSpPr>
          <p:cNvPr id="30" name="Text Placeholder 5">
            <a:extLst>
              <a:ext uri="{FF2B5EF4-FFF2-40B4-BE49-F238E27FC236}">
                <a16:creationId xmlns:a16="http://schemas.microsoft.com/office/drawing/2014/main" id="{95128AD6-B7BC-FC6D-40AB-7B6AE2841F71}"/>
              </a:ext>
            </a:extLst>
          </p:cNvPr>
          <p:cNvSpPr>
            <a:spLocks noGrp="1"/>
          </p:cNvSpPr>
          <p:nvPr>
            <p:ph type="body" sz="quarter" idx="25" hasCustomPrompt="1"/>
          </p:nvPr>
        </p:nvSpPr>
        <p:spPr>
          <a:xfrm>
            <a:off x="9316212" y="5753100"/>
            <a:ext cx="2695575" cy="381000"/>
          </a:xfrm>
        </p:spPr>
        <p:txBody>
          <a:bodyPr/>
          <a:lstStyle>
            <a:lvl1pPr>
              <a:lnSpc>
                <a:spcPct val="99732"/>
              </a:lnSpc>
              <a:defRPr sz="2400" b="0" i="0">
                <a:solidFill>
                  <a:sysClr val="windowText" lastClr="000000"/>
                </a:solidFill>
                <a:latin typeface="Valtech Neue Light" pitchFamily="2" charset="0"/>
              </a:defRPr>
            </a:lvl1pPr>
          </a:lstStyle>
          <a:p>
            <a:pPr lvl="0"/>
            <a:r>
              <a:rPr lang="en-US">
                <a:effectLst/>
              </a:rPr>
              <a:t>04</a:t>
            </a:r>
            <a:endParaRPr lang="en-US"/>
          </a:p>
        </p:txBody>
      </p:sp>
      <p:sp>
        <p:nvSpPr>
          <p:cNvPr id="28" name="Text Placeholder 5">
            <a:extLst>
              <a:ext uri="{FF2B5EF4-FFF2-40B4-BE49-F238E27FC236}">
                <a16:creationId xmlns:a16="http://schemas.microsoft.com/office/drawing/2014/main" id="{C02D8B58-2AB7-778A-088E-01BEB8180E6D}"/>
              </a:ext>
            </a:extLst>
          </p:cNvPr>
          <p:cNvSpPr>
            <a:spLocks noGrp="1"/>
          </p:cNvSpPr>
          <p:nvPr>
            <p:ph type="body" sz="quarter" idx="23" hasCustomPrompt="1"/>
          </p:nvPr>
        </p:nvSpPr>
        <p:spPr>
          <a:xfrm>
            <a:off x="9316212" y="1752601"/>
            <a:ext cx="2695575" cy="381000"/>
          </a:xfrm>
        </p:spPr>
        <p:txBody>
          <a:bodyPr/>
          <a:lstStyle>
            <a:lvl1pPr>
              <a:lnSpc>
                <a:spcPct val="99732"/>
              </a:lnSpc>
              <a:defRPr sz="1400" b="0" i="0">
                <a:solidFill>
                  <a:sysClr val="windowText" lastClr="000000"/>
                </a:solidFill>
                <a:latin typeface="Valtech Neue Book" pitchFamily="2" charset="0"/>
              </a:defRPr>
            </a:lvl1pPr>
          </a:lstStyle>
          <a:p>
            <a:pPr lvl="0"/>
            <a:r>
              <a:rPr lang="en-US"/>
              <a:t>Decision</a:t>
            </a:r>
          </a:p>
        </p:txBody>
      </p:sp>
      <p:sp>
        <p:nvSpPr>
          <p:cNvPr id="29" name="Text Placeholder 5">
            <a:extLst>
              <a:ext uri="{FF2B5EF4-FFF2-40B4-BE49-F238E27FC236}">
                <a16:creationId xmlns:a16="http://schemas.microsoft.com/office/drawing/2014/main" id="{9CA4704F-7FAA-B3CA-6CBB-D13AAC73AEFE}"/>
              </a:ext>
            </a:extLst>
          </p:cNvPr>
          <p:cNvSpPr>
            <a:spLocks noGrp="1"/>
          </p:cNvSpPr>
          <p:nvPr>
            <p:ph type="body" sz="quarter" idx="24" hasCustomPrompt="1"/>
          </p:nvPr>
        </p:nvSpPr>
        <p:spPr>
          <a:xfrm>
            <a:off x="9316212" y="2298866"/>
            <a:ext cx="2695575" cy="1403316"/>
          </a:xfrm>
        </p:spPr>
        <p:txBody>
          <a:bodyPr/>
          <a:lstStyle>
            <a:lvl1pPr>
              <a:lnSpc>
                <a:spcPct val="99732"/>
              </a:lnSpc>
              <a:defRPr sz="1200" b="0" i="0">
                <a:solidFill>
                  <a:sysClr val="windowText" lastClr="000000"/>
                </a:solidFill>
                <a:latin typeface="Sons Light" panose="020B0303030202060203" pitchFamily="34" charset="77"/>
              </a:defRPr>
            </a:lvl1pPr>
          </a:lstStyle>
          <a:p>
            <a:pPr lvl="0"/>
            <a:r>
              <a:rPr lang="en-US">
                <a:effectLst/>
              </a:rPr>
              <a:t>Customers have chosen a solution and are ready to buy. No more educational or product content—it's all about getting customers to make a purchase. That means you can be more direct about wanting customers to buy from you. </a:t>
            </a:r>
            <a:endParaRPr lang="en-US"/>
          </a:p>
        </p:txBody>
      </p:sp>
      <p:sp>
        <p:nvSpPr>
          <p:cNvPr id="17" name="Picture Placeholder 13">
            <a:extLst>
              <a:ext uri="{FF2B5EF4-FFF2-40B4-BE49-F238E27FC236}">
                <a16:creationId xmlns:a16="http://schemas.microsoft.com/office/drawing/2014/main" id="{B833DE07-09EF-68D3-C227-62F17630C315}"/>
              </a:ext>
            </a:extLst>
          </p:cNvPr>
          <p:cNvSpPr>
            <a:spLocks noGrp="1"/>
          </p:cNvSpPr>
          <p:nvPr>
            <p:ph type="pic" sz="quarter" idx="29" hasCustomPrompt="1"/>
          </p:nvPr>
        </p:nvSpPr>
        <p:spPr>
          <a:xfrm>
            <a:off x="9307394" y="3967164"/>
            <a:ext cx="2695575" cy="1403350"/>
          </a:xfrm>
          <a:solidFill>
            <a:schemeClr val="bg2"/>
          </a:solidFill>
        </p:spPr>
        <p:txBody>
          <a:bodyPr anchor="ctr"/>
          <a:lstStyle>
            <a:lvl1pPr algn="ctr">
              <a:defRPr>
                <a:solidFill>
                  <a:schemeClr val="bg1"/>
                </a:solidFill>
              </a:defRPr>
            </a:lvl1pPr>
          </a:lstStyle>
          <a:p>
            <a:r>
              <a:rPr lang="en-US"/>
              <a:t>Click icon to add image</a:t>
            </a:r>
          </a:p>
        </p:txBody>
      </p:sp>
      <p:cxnSp>
        <p:nvCxnSpPr>
          <p:cNvPr id="32" name="Straight Connector 31">
            <a:extLst>
              <a:ext uri="{FF2B5EF4-FFF2-40B4-BE49-F238E27FC236}">
                <a16:creationId xmlns:a16="http://schemas.microsoft.com/office/drawing/2014/main" id="{9A0EB407-4C65-644D-9375-14B9CA195A41}"/>
              </a:ext>
              <a:ext uri="{C183D7F6-B498-43B3-948B-1728B52AA6E4}">
                <adec:decorative xmlns:adec="http://schemas.microsoft.com/office/drawing/2017/decorative" val="1"/>
              </a:ext>
            </a:extLst>
          </p:cNvPr>
          <p:cNvCxnSpPr>
            <a:cxnSpLocks/>
          </p:cNvCxnSpPr>
          <p:nvPr userDrawn="1"/>
        </p:nvCxnSpPr>
        <p:spPr>
          <a:xfrm>
            <a:off x="190500" y="5586413"/>
            <a:ext cx="118212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Footer Placeholder 7">
            <a:extLst>
              <a:ext uri="{FF2B5EF4-FFF2-40B4-BE49-F238E27FC236}">
                <a16:creationId xmlns:a16="http://schemas.microsoft.com/office/drawing/2014/main" id="{04010F76-BA24-E47A-58E7-B603F28B1152}"/>
              </a:ext>
            </a:extLst>
          </p:cNvPr>
          <p:cNvSpPr>
            <a:spLocks noGrp="1"/>
          </p:cNvSpPr>
          <p:nvPr>
            <p:ph type="ftr" sz="quarter" idx="3"/>
          </p:nvPr>
        </p:nvSpPr>
        <p:spPr>
          <a:xfrm>
            <a:off x="860425"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Add client via Header &amp; Footer tool</a:t>
            </a:r>
          </a:p>
        </p:txBody>
      </p:sp>
    </p:spTree>
    <p:extLst>
      <p:ext uri="{BB962C8B-B14F-4D97-AF65-F5344CB8AC3E}">
        <p14:creationId xmlns:p14="http://schemas.microsoft.com/office/powerpoint/2010/main" val="459149246"/>
      </p:ext>
    </p:extLst>
  </p:cSld>
  <p:clrMapOvr>
    <a:masterClrMapping/>
  </p:clrMapOvr>
  <p:transition spd="slow">
    <p:push/>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er Journey - A2">
    <p:spTree>
      <p:nvGrpSpPr>
        <p:cNvPr id="1" name=""/>
        <p:cNvGrpSpPr/>
        <p:nvPr/>
      </p:nvGrpSpPr>
      <p:grpSpPr>
        <a:xfrm>
          <a:off x="0" y="0"/>
          <a:ext cx="0" cy="0"/>
          <a:chOff x="0" y="0"/>
          <a:chExt cx="0" cy="0"/>
        </a:xfrm>
      </p:grpSpPr>
      <p:sp>
        <p:nvSpPr>
          <p:cNvPr id="9" name="Slide Number Placeholder 4">
            <a:extLst>
              <a:ext uri="{FF2B5EF4-FFF2-40B4-BE49-F238E27FC236}">
                <a16:creationId xmlns:a16="http://schemas.microsoft.com/office/drawing/2014/main" id="{B6396B90-D261-D2B5-5A26-A5297FB51DB8}"/>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a:t>
            </a:fld>
            <a:endParaRPr lang="en-US"/>
          </a:p>
        </p:txBody>
      </p:sp>
      <p:sp>
        <p:nvSpPr>
          <p:cNvPr id="5" name="Title Placeholder 2">
            <a:extLst>
              <a:ext uri="{FF2B5EF4-FFF2-40B4-BE49-F238E27FC236}">
                <a16:creationId xmlns:a16="http://schemas.microsoft.com/office/drawing/2014/main" id="{4EC02D87-F2E9-CC00-2D57-B9A72B5A1922}"/>
              </a:ext>
            </a:extLst>
          </p:cNvPr>
          <p:cNvSpPr>
            <a:spLocks noGrp="1"/>
          </p:cNvSpPr>
          <p:nvPr>
            <p:ph type="title"/>
          </p:nvPr>
        </p:nvSpPr>
        <p:spPr>
          <a:xfrm>
            <a:off x="4238625" y="194208"/>
            <a:ext cx="2698750" cy="123292"/>
          </a:xfrm>
          <a:prstGeom prst="rect">
            <a:avLst/>
          </a:prstGeom>
        </p:spPr>
        <p:txBody>
          <a:bodyPr vert="horz" lIns="0" tIns="0" rIns="0" bIns="0" rtlCol="0" anchor="b">
            <a:noAutofit/>
          </a:bodyPr>
          <a:lstStyle>
            <a:lvl1pPr>
              <a:defRPr sz="800">
                <a:solidFill>
                  <a:schemeClr val="tx1"/>
                </a:solidFill>
                <a:latin typeface="Sons" panose="020B0503030202060203" pitchFamily="34" charset="77"/>
              </a:defRPr>
            </a:lvl1pPr>
          </a:lstStyle>
          <a:p>
            <a:r>
              <a:rPr lang="en-GB"/>
              <a:t>Click to edit Master title style</a:t>
            </a:r>
            <a:endParaRPr lang="en-US"/>
          </a:p>
        </p:txBody>
      </p:sp>
      <p:sp>
        <p:nvSpPr>
          <p:cNvPr id="4" name="Date Placeholder 3">
            <a:extLst>
              <a:ext uri="{FF2B5EF4-FFF2-40B4-BE49-F238E27FC236}">
                <a16:creationId xmlns:a16="http://schemas.microsoft.com/office/drawing/2014/main" id="{53882B2B-C678-BEF0-ED19-4E27DFB46475}"/>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l">
              <a:defRPr sz="800" b="0" i="0">
                <a:solidFill>
                  <a:schemeClr val="tx1"/>
                </a:solidFill>
                <a:latin typeface="Sons" panose="020B0503030202060203" pitchFamily="34" charset="77"/>
              </a:defRPr>
            </a:lvl1pPr>
          </a:lstStyle>
          <a:p>
            <a:fld id="{77087BED-624D-9D44-AE64-FAE9B49F7643}" type="datetime4">
              <a:rPr lang="en-US" smtClean="0"/>
              <a:t>April 6, 2025</a:t>
            </a:fld>
            <a:endParaRPr lang="en-US"/>
          </a:p>
        </p:txBody>
      </p:sp>
      <p:sp>
        <p:nvSpPr>
          <p:cNvPr id="18" name="Text Placeholder 17">
            <a:extLst>
              <a:ext uri="{FF2B5EF4-FFF2-40B4-BE49-F238E27FC236}">
                <a16:creationId xmlns:a16="http://schemas.microsoft.com/office/drawing/2014/main" id="{618E6670-17A6-A018-1FF5-B5CC48F63CA4}"/>
              </a:ext>
            </a:extLst>
          </p:cNvPr>
          <p:cNvSpPr>
            <a:spLocks noGrp="1"/>
          </p:cNvSpPr>
          <p:nvPr>
            <p:ph type="body" sz="quarter" idx="13" hasCustomPrompt="1"/>
          </p:nvPr>
        </p:nvSpPr>
        <p:spPr>
          <a:xfrm>
            <a:off x="190501" y="901700"/>
            <a:ext cx="2695574" cy="381000"/>
          </a:xfrm>
        </p:spPr>
        <p:txBody>
          <a:bodyPr/>
          <a:lstStyle>
            <a:lvl1pPr>
              <a:lnSpc>
                <a:spcPct val="99464"/>
              </a:lnSpc>
              <a:defRPr sz="2400" spc="-20">
                <a:solidFill>
                  <a:sysClr val="windowText" lastClr="000000"/>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Customer Journey</a:t>
            </a:r>
          </a:p>
        </p:txBody>
      </p:sp>
      <p:sp>
        <p:nvSpPr>
          <p:cNvPr id="33" name="Text Placeholder 5">
            <a:extLst>
              <a:ext uri="{FF2B5EF4-FFF2-40B4-BE49-F238E27FC236}">
                <a16:creationId xmlns:a16="http://schemas.microsoft.com/office/drawing/2014/main" id="{F03E5207-8D27-3833-6B80-D4C44AB89651}"/>
              </a:ext>
            </a:extLst>
          </p:cNvPr>
          <p:cNvSpPr>
            <a:spLocks noGrp="1"/>
          </p:cNvSpPr>
          <p:nvPr>
            <p:ph type="body" sz="quarter" idx="30" hasCustomPrompt="1"/>
          </p:nvPr>
        </p:nvSpPr>
        <p:spPr>
          <a:xfrm>
            <a:off x="2933701" y="914400"/>
            <a:ext cx="309214" cy="368300"/>
          </a:xfrm>
        </p:spPr>
        <p:txBody>
          <a:bodyPr/>
          <a:lstStyle>
            <a:lvl1pPr>
              <a:lnSpc>
                <a:spcPct val="99732"/>
              </a:lnSpc>
              <a:defRPr sz="1050" b="0" i="0">
                <a:solidFill>
                  <a:sysClr val="windowText" lastClr="000000"/>
                </a:solidFill>
                <a:latin typeface="Sons" panose="020B0503030202060203" pitchFamily="34" charset="77"/>
              </a:defRPr>
            </a:lvl1pPr>
          </a:lstStyle>
          <a:p>
            <a:pPr lvl="0"/>
            <a:r>
              <a:rPr lang="en-US"/>
              <a:t>2/2</a:t>
            </a:r>
          </a:p>
        </p:txBody>
      </p:sp>
      <p:sp>
        <p:nvSpPr>
          <p:cNvPr id="13" name="Text Placeholder 5">
            <a:extLst>
              <a:ext uri="{FF2B5EF4-FFF2-40B4-BE49-F238E27FC236}">
                <a16:creationId xmlns:a16="http://schemas.microsoft.com/office/drawing/2014/main" id="{055E7C71-2CE8-861B-A32B-CD7EFC745C06}"/>
              </a:ext>
            </a:extLst>
          </p:cNvPr>
          <p:cNvSpPr>
            <a:spLocks noGrp="1"/>
          </p:cNvSpPr>
          <p:nvPr>
            <p:ph type="body" sz="quarter" idx="16" hasCustomPrompt="1"/>
          </p:nvPr>
        </p:nvSpPr>
        <p:spPr>
          <a:xfrm>
            <a:off x="190500" y="5753100"/>
            <a:ext cx="2695575" cy="381000"/>
          </a:xfrm>
        </p:spPr>
        <p:txBody>
          <a:bodyPr/>
          <a:lstStyle>
            <a:lvl1pPr>
              <a:lnSpc>
                <a:spcPct val="99732"/>
              </a:lnSpc>
              <a:defRPr sz="2400" b="0" i="0">
                <a:solidFill>
                  <a:sysClr val="windowText" lastClr="000000"/>
                </a:solidFill>
                <a:latin typeface="Valtech Neue Light" pitchFamily="2" charset="0"/>
              </a:defRPr>
            </a:lvl1pPr>
          </a:lstStyle>
          <a:p>
            <a:pPr lvl="0"/>
            <a:r>
              <a:rPr lang="en-US">
                <a:effectLst/>
              </a:rPr>
              <a:t>05</a:t>
            </a:r>
            <a:endParaRPr lang="en-US"/>
          </a:p>
        </p:txBody>
      </p:sp>
      <p:sp>
        <p:nvSpPr>
          <p:cNvPr id="6" name="Text Placeholder 5">
            <a:extLst>
              <a:ext uri="{FF2B5EF4-FFF2-40B4-BE49-F238E27FC236}">
                <a16:creationId xmlns:a16="http://schemas.microsoft.com/office/drawing/2014/main" id="{2E68441C-68E7-1720-D7DD-326A308BFD6B}"/>
              </a:ext>
            </a:extLst>
          </p:cNvPr>
          <p:cNvSpPr>
            <a:spLocks noGrp="1"/>
          </p:cNvSpPr>
          <p:nvPr>
            <p:ph type="body" sz="quarter" idx="14" hasCustomPrompt="1"/>
          </p:nvPr>
        </p:nvSpPr>
        <p:spPr>
          <a:xfrm>
            <a:off x="190500" y="1752601"/>
            <a:ext cx="2695575" cy="381000"/>
          </a:xfrm>
        </p:spPr>
        <p:txBody>
          <a:bodyPr/>
          <a:lstStyle>
            <a:lvl1pPr>
              <a:lnSpc>
                <a:spcPct val="99732"/>
              </a:lnSpc>
              <a:defRPr sz="1400" b="0" i="0">
                <a:solidFill>
                  <a:sysClr val="windowText" lastClr="000000"/>
                </a:solidFill>
                <a:latin typeface="Valtech Neue Book" pitchFamily="2" charset="0"/>
              </a:defRPr>
            </a:lvl1pPr>
          </a:lstStyle>
          <a:p>
            <a:pPr lvl="0"/>
            <a:r>
              <a:rPr lang="en-US"/>
              <a:t>Retention</a:t>
            </a:r>
          </a:p>
        </p:txBody>
      </p:sp>
      <p:sp>
        <p:nvSpPr>
          <p:cNvPr id="12" name="Text Placeholder 5">
            <a:extLst>
              <a:ext uri="{FF2B5EF4-FFF2-40B4-BE49-F238E27FC236}">
                <a16:creationId xmlns:a16="http://schemas.microsoft.com/office/drawing/2014/main" id="{9100721B-5581-0FB4-4A5A-46D82CB2C25D}"/>
              </a:ext>
            </a:extLst>
          </p:cNvPr>
          <p:cNvSpPr>
            <a:spLocks noGrp="1"/>
          </p:cNvSpPr>
          <p:nvPr>
            <p:ph type="body" sz="quarter" idx="15" hasCustomPrompt="1"/>
          </p:nvPr>
        </p:nvSpPr>
        <p:spPr>
          <a:xfrm>
            <a:off x="190500" y="2298866"/>
            <a:ext cx="2695575" cy="1403350"/>
          </a:xfrm>
        </p:spPr>
        <p:txBody>
          <a:bodyPr/>
          <a:lstStyle>
            <a:lvl1pPr>
              <a:lnSpc>
                <a:spcPct val="99732"/>
              </a:lnSpc>
              <a:defRPr sz="1200" b="0" i="0">
                <a:solidFill>
                  <a:sysClr val="windowText" lastClr="000000"/>
                </a:solidFill>
                <a:latin typeface="Sons Light" panose="020B0303030202060203" pitchFamily="34" charset="77"/>
              </a:defRPr>
            </a:lvl1pPr>
          </a:lstStyle>
          <a:p>
            <a:r>
              <a:rPr lang="en-US">
                <a:effectLst/>
              </a:rPr>
              <a:t>Customers have purchased a solution and stay with their chosen brand, as opposed to leaving for another provider.</a:t>
            </a:r>
            <a:r>
              <a:rPr lang="en-US"/>
              <a:t> Brand must </a:t>
            </a:r>
            <a:r>
              <a:rPr lang="en-US">
                <a:effectLst/>
              </a:rPr>
              <a:t>provide an excellent onboarding experience and ongoing customer service to ensure that customers don't churn.</a:t>
            </a:r>
            <a:endParaRPr lang="en-US"/>
          </a:p>
        </p:txBody>
      </p:sp>
      <p:sp>
        <p:nvSpPr>
          <p:cNvPr id="14" name="Picture Placeholder 13">
            <a:extLst>
              <a:ext uri="{FF2B5EF4-FFF2-40B4-BE49-F238E27FC236}">
                <a16:creationId xmlns:a16="http://schemas.microsoft.com/office/drawing/2014/main" id="{B756E483-464B-5444-84C1-2D24C42D7943}"/>
              </a:ext>
            </a:extLst>
          </p:cNvPr>
          <p:cNvSpPr>
            <a:spLocks noGrp="1"/>
          </p:cNvSpPr>
          <p:nvPr>
            <p:ph type="pic" sz="quarter" idx="26" hasCustomPrompt="1"/>
          </p:nvPr>
        </p:nvSpPr>
        <p:spPr>
          <a:xfrm>
            <a:off x="190500" y="3967164"/>
            <a:ext cx="2695575" cy="1403350"/>
          </a:xfrm>
          <a:solidFill>
            <a:schemeClr val="bg2"/>
          </a:solidFill>
        </p:spPr>
        <p:txBody>
          <a:bodyPr anchor="ctr"/>
          <a:lstStyle>
            <a:lvl1pPr algn="ctr">
              <a:defRPr>
                <a:solidFill>
                  <a:schemeClr val="bg1"/>
                </a:solidFill>
              </a:defRPr>
            </a:lvl1pPr>
          </a:lstStyle>
          <a:p>
            <a:r>
              <a:rPr lang="en-US"/>
              <a:t>Click icon to add image</a:t>
            </a:r>
          </a:p>
        </p:txBody>
      </p:sp>
      <p:sp>
        <p:nvSpPr>
          <p:cNvPr id="22" name="Text Placeholder 5">
            <a:extLst>
              <a:ext uri="{FF2B5EF4-FFF2-40B4-BE49-F238E27FC236}">
                <a16:creationId xmlns:a16="http://schemas.microsoft.com/office/drawing/2014/main" id="{FD8D9B84-855A-F64A-900F-E1F3E32387D6}"/>
              </a:ext>
            </a:extLst>
          </p:cNvPr>
          <p:cNvSpPr>
            <a:spLocks noGrp="1"/>
          </p:cNvSpPr>
          <p:nvPr>
            <p:ph type="body" sz="quarter" idx="19" hasCustomPrompt="1"/>
          </p:nvPr>
        </p:nvSpPr>
        <p:spPr>
          <a:xfrm>
            <a:off x="3235452" y="5753100"/>
            <a:ext cx="2695575" cy="381000"/>
          </a:xfrm>
        </p:spPr>
        <p:txBody>
          <a:bodyPr/>
          <a:lstStyle>
            <a:lvl1pPr>
              <a:lnSpc>
                <a:spcPct val="99732"/>
              </a:lnSpc>
              <a:defRPr sz="2400" b="0" i="0">
                <a:solidFill>
                  <a:sysClr val="windowText" lastClr="000000"/>
                </a:solidFill>
                <a:latin typeface="Valtech Neue Light" pitchFamily="2" charset="0"/>
              </a:defRPr>
            </a:lvl1pPr>
          </a:lstStyle>
          <a:p>
            <a:pPr lvl="0"/>
            <a:r>
              <a:rPr lang="en-US">
                <a:effectLst/>
              </a:rPr>
              <a:t>06</a:t>
            </a:r>
            <a:endParaRPr lang="en-US"/>
          </a:p>
        </p:txBody>
      </p:sp>
      <p:sp>
        <p:nvSpPr>
          <p:cNvPr id="19" name="Text Placeholder 5">
            <a:extLst>
              <a:ext uri="{FF2B5EF4-FFF2-40B4-BE49-F238E27FC236}">
                <a16:creationId xmlns:a16="http://schemas.microsoft.com/office/drawing/2014/main" id="{DD7D268A-EDB1-8A7A-8755-976AE14E40AE}"/>
              </a:ext>
            </a:extLst>
          </p:cNvPr>
          <p:cNvSpPr>
            <a:spLocks noGrp="1"/>
          </p:cNvSpPr>
          <p:nvPr>
            <p:ph type="body" sz="quarter" idx="17" hasCustomPrompt="1"/>
          </p:nvPr>
        </p:nvSpPr>
        <p:spPr>
          <a:xfrm>
            <a:off x="3235452" y="1752601"/>
            <a:ext cx="2695575" cy="381000"/>
          </a:xfrm>
        </p:spPr>
        <p:txBody>
          <a:bodyPr/>
          <a:lstStyle>
            <a:lvl1pPr>
              <a:lnSpc>
                <a:spcPct val="99732"/>
              </a:lnSpc>
              <a:defRPr sz="1400" b="0" i="0">
                <a:solidFill>
                  <a:sysClr val="windowText" lastClr="000000"/>
                </a:solidFill>
                <a:latin typeface="Valtech Neue Book" pitchFamily="2" charset="0"/>
              </a:defRPr>
            </a:lvl1pPr>
          </a:lstStyle>
          <a:p>
            <a:pPr lvl="0"/>
            <a:r>
              <a:rPr lang="en-US"/>
              <a:t>Loyalty</a:t>
            </a:r>
          </a:p>
        </p:txBody>
      </p:sp>
      <p:sp>
        <p:nvSpPr>
          <p:cNvPr id="20" name="Text Placeholder 5">
            <a:extLst>
              <a:ext uri="{FF2B5EF4-FFF2-40B4-BE49-F238E27FC236}">
                <a16:creationId xmlns:a16="http://schemas.microsoft.com/office/drawing/2014/main" id="{47AF19D0-39BC-4369-1C29-B65E0BF2FC65}"/>
              </a:ext>
            </a:extLst>
          </p:cNvPr>
          <p:cNvSpPr>
            <a:spLocks noGrp="1"/>
          </p:cNvSpPr>
          <p:nvPr>
            <p:ph type="body" sz="quarter" idx="18" hasCustomPrompt="1"/>
          </p:nvPr>
        </p:nvSpPr>
        <p:spPr>
          <a:xfrm>
            <a:off x="3235452" y="2298865"/>
            <a:ext cx="2695575" cy="1403329"/>
          </a:xfrm>
        </p:spPr>
        <p:txBody>
          <a:bodyPr/>
          <a:lstStyle>
            <a:lvl1pPr>
              <a:lnSpc>
                <a:spcPct val="99732"/>
              </a:lnSpc>
              <a:defRPr sz="1200" b="0" i="0">
                <a:solidFill>
                  <a:sysClr val="windowText" lastClr="000000"/>
                </a:solidFill>
                <a:latin typeface="Sons Light" panose="020B0303030202060203" pitchFamily="34" charset="77"/>
              </a:defRPr>
            </a:lvl1pPr>
          </a:lstStyle>
          <a:p>
            <a:pPr lvl="0"/>
            <a:r>
              <a:rPr lang="en-US">
                <a:effectLst/>
              </a:rPr>
              <a:t>In the loyalty stage, customers not only choose to stay with a company — they actively promote it to their network. Brands should focus on providing a fantastic end-to-end customer experience.</a:t>
            </a:r>
            <a:endParaRPr lang="en-US"/>
          </a:p>
        </p:txBody>
      </p:sp>
      <p:sp>
        <p:nvSpPr>
          <p:cNvPr id="15" name="Picture Placeholder 13">
            <a:extLst>
              <a:ext uri="{FF2B5EF4-FFF2-40B4-BE49-F238E27FC236}">
                <a16:creationId xmlns:a16="http://schemas.microsoft.com/office/drawing/2014/main" id="{464DA167-9E5A-2EFC-7478-FABF468E66C1}"/>
              </a:ext>
            </a:extLst>
          </p:cNvPr>
          <p:cNvSpPr>
            <a:spLocks noGrp="1"/>
          </p:cNvSpPr>
          <p:nvPr>
            <p:ph type="pic" sz="quarter" idx="27" hasCustomPrompt="1"/>
          </p:nvPr>
        </p:nvSpPr>
        <p:spPr>
          <a:xfrm>
            <a:off x="3242915" y="3967164"/>
            <a:ext cx="2681635" cy="1403350"/>
          </a:xfrm>
          <a:solidFill>
            <a:schemeClr val="bg2"/>
          </a:solidFill>
        </p:spPr>
        <p:txBody>
          <a:bodyPr anchor="ctr"/>
          <a:lstStyle>
            <a:lvl1pPr algn="ctr">
              <a:defRPr>
                <a:solidFill>
                  <a:schemeClr val="bg1"/>
                </a:solidFill>
              </a:defRPr>
            </a:lvl1pPr>
          </a:lstStyle>
          <a:p>
            <a:r>
              <a:rPr lang="en-US"/>
              <a:t>Click icon to add image</a:t>
            </a:r>
          </a:p>
        </p:txBody>
      </p:sp>
      <p:sp>
        <p:nvSpPr>
          <p:cNvPr id="10" name="Picture Placeholder 9">
            <a:extLst>
              <a:ext uri="{FF2B5EF4-FFF2-40B4-BE49-F238E27FC236}">
                <a16:creationId xmlns:a16="http://schemas.microsoft.com/office/drawing/2014/main" id="{14C7DE7A-102C-FE9F-3073-0890892F298D}"/>
              </a:ext>
            </a:extLst>
          </p:cNvPr>
          <p:cNvSpPr>
            <a:spLocks noGrp="1"/>
          </p:cNvSpPr>
          <p:nvPr>
            <p:ph type="pic" sz="quarter" idx="31" hasCustomPrompt="1"/>
          </p:nvPr>
        </p:nvSpPr>
        <p:spPr>
          <a:xfrm>
            <a:off x="8291513" y="517791"/>
            <a:ext cx="3900487" cy="6340210"/>
          </a:xfrm>
          <a:solidFill>
            <a:schemeClr val="bg2"/>
          </a:solidFill>
        </p:spPr>
        <p:txBody>
          <a:bodyPr anchor="ctr"/>
          <a:lstStyle>
            <a:lvl1pPr algn="ctr">
              <a:defRPr>
                <a:solidFill>
                  <a:schemeClr val="bg1"/>
                </a:solidFill>
              </a:defRPr>
            </a:lvl1pPr>
          </a:lstStyle>
          <a:p>
            <a:r>
              <a:rPr lang="en-US"/>
              <a:t>Click icon to add image</a:t>
            </a:r>
          </a:p>
        </p:txBody>
      </p:sp>
      <p:cxnSp>
        <p:nvCxnSpPr>
          <p:cNvPr id="32" name="Straight Connector 31">
            <a:extLst>
              <a:ext uri="{FF2B5EF4-FFF2-40B4-BE49-F238E27FC236}">
                <a16:creationId xmlns:a16="http://schemas.microsoft.com/office/drawing/2014/main" id="{9A0EB407-4C65-644D-9375-14B9CA195A41}"/>
              </a:ext>
              <a:ext uri="{C183D7F6-B498-43B3-948B-1728B52AA6E4}">
                <adec:decorative xmlns:adec="http://schemas.microsoft.com/office/drawing/2017/decorative" val="1"/>
              </a:ext>
            </a:extLst>
          </p:cNvPr>
          <p:cNvCxnSpPr>
            <a:cxnSpLocks/>
          </p:cNvCxnSpPr>
          <p:nvPr userDrawn="1"/>
        </p:nvCxnSpPr>
        <p:spPr>
          <a:xfrm>
            <a:off x="190500" y="5586413"/>
            <a:ext cx="57340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Footer Placeholder 7">
            <a:extLst>
              <a:ext uri="{FF2B5EF4-FFF2-40B4-BE49-F238E27FC236}">
                <a16:creationId xmlns:a16="http://schemas.microsoft.com/office/drawing/2014/main" id="{BD2F4C1C-D658-20FC-0D5D-C38FBC76E7EE}"/>
              </a:ext>
            </a:extLst>
          </p:cNvPr>
          <p:cNvSpPr>
            <a:spLocks noGrp="1"/>
          </p:cNvSpPr>
          <p:nvPr>
            <p:ph type="ftr" sz="quarter" idx="3"/>
          </p:nvPr>
        </p:nvSpPr>
        <p:spPr>
          <a:xfrm>
            <a:off x="860425"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Add client via Header &amp; Footer tool</a:t>
            </a:r>
          </a:p>
        </p:txBody>
      </p:sp>
    </p:spTree>
    <p:extLst>
      <p:ext uri="{BB962C8B-B14F-4D97-AF65-F5344CB8AC3E}">
        <p14:creationId xmlns:p14="http://schemas.microsoft.com/office/powerpoint/2010/main" val="3485369330"/>
      </p:ext>
    </p:extLst>
  </p:cSld>
  <p:clrMapOvr>
    <a:masterClrMapping/>
  </p:clrMapOvr>
  <p:transition spd="slow">
    <p:push/>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er Journey - B1">
    <p:spTree>
      <p:nvGrpSpPr>
        <p:cNvPr id="1" name=""/>
        <p:cNvGrpSpPr/>
        <p:nvPr/>
      </p:nvGrpSpPr>
      <p:grpSpPr>
        <a:xfrm>
          <a:off x="0" y="0"/>
          <a:ext cx="0" cy="0"/>
          <a:chOff x="0" y="0"/>
          <a:chExt cx="0" cy="0"/>
        </a:xfrm>
      </p:grpSpPr>
      <p:sp>
        <p:nvSpPr>
          <p:cNvPr id="9" name="Slide Number Placeholder 4">
            <a:extLst>
              <a:ext uri="{FF2B5EF4-FFF2-40B4-BE49-F238E27FC236}">
                <a16:creationId xmlns:a16="http://schemas.microsoft.com/office/drawing/2014/main" id="{B6396B90-D261-D2B5-5A26-A5297FB51DB8}"/>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a:t>
            </a:fld>
            <a:endParaRPr lang="en-US"/>
          </a:p>
        </p:txBody>
      </p:sp>
      <p:sp>
        <p:nvSpPr>
          <p:cNvPr id="5" name="Title Placeholder 2">
            <a:extLst>
              <a:ext uri="{FF2B5EF4-FFF2-40B4-BE49-F238E27FC236}">
                <a16:creationId xmlns:a16="http://schemas.microsoft.com/office/drawing/2014/main" id="{4EC02D87-F2E9-CC00-2D57-B9A72B5A1922}"/>
              </a:ext>
            </a:extLst>
          </p:cNvPr>
          <p:cNvSpPr>
            <a:spLocks noGrp="1"/>
          </p:cNvSpPr>
          <p:nvPr>
            <p:ph type="title"/>
          </p:nvPr>
        </p:nvSpPr>
        <p:spPr>
          <a:xfrm>
            <a:off x="4238625" y="194208"/>
            <a:ext cx="2698750" cy="123292"/>
          </a:xfrm>
          <a:prstGeom prst="rect">
            <a:avLst/>
          </a:prstGeom>
        </p:spPr>
        <p:txBody>
          <a:bodyPr vert="horz" lIns="0" tIns="0" rIns="0" bIns="0" rtlCol="0" anchor="b">
            <a:noAutofit/>
          </a:bodyPr>
          <a:lstStyle>
            <a:lvl1pPr>
              <a:defRPr sz="800">
                <a:solidFill>
                  <a:schemeClr val="tx1"/>
                </a:solidFill>
                <a:latin typeface="Sons" panose="020B0503030202060203" pitchFamily="34" charset="77"/>
              </a:defRPr>
            </a:lvl1pPr>
          </a:lstStyle>
          <a:p>
            <a:r>
              <a:rPr lang="en-GB"/>
              <a:t>Click to edit Master title style</a:t>
            </a:r>
            <a:endParaRPr lang="en-US"/>
          </a:p>
        </p:txBody>
      </p:sp>
      <p:sp>
        <p:nvSpPr>
          <p:cNvPr id="4" name="Date Placeholder 3">
            <a:extLst>
              <a:ext uri="{FF2B5EF4-FFF2-40B4-BE49-F238E27FC236}">
                <a16:creationId xmlns:a16="http://schemas.microsoft.com/office/drawing/2014/main" id="{53882B2B-C678-BEF0-ED19-4E27DFB46475}"/>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l">
              <a:defRPr sz="800" b="0" i="0">
                <a:solidFill>
                  <a:schemeClr val="tx1"/>
                </a:solidFill>
                <a:latin typeface="Sons" panose="020B0503030202060203" pitchFamily="34" charset="77"/>
              </a:defRPr>
            </a:lvl1pPr>
          </a:lstStyle>
          <a:p>
            <a:fld id="{6C5F0400-B64F-D840-B6E4-DE6FC7230FD0}" type="datetime4">
              <a:rPr lang="en-US" smtClean="0"/>
              <a:t>April 6, 2025</a:t>
            </a:fld>
            <a:endParaRPr lang="en-US"/>
          </a:p>
        </p:txBody>
      </p:sp>
      <p:sp>
        <p:nvSpPr>
          <p:cNvPr id="18" name="Text Placeholder 17">
            <a:extLst>
              <a:ext uri="{FF2B5EF4-FFF2-40B4-BE49-F238E27FC236}">
                <a16:creationId xmlns:a16="http://schemas.microsoft.com/office/drawing/2014/main" id="{618E6670-17A6-A018-1FF5-B5CC48F63CA4}"/>
              </a:ext>
            </a:extLst>
          </p:cNvPr>
          <p:cNvSpPr>
            <a:spLocks noGrp="1"/>
          </p:cNvSpPr>
          <p:nvPr>
            <p:ph type="body" sz="quarter" idx="13" hasCustomPrompt="1"/>
          </p:nvPr>
        </p:nvSpPr>
        <p:spPr>
          <a:xfrm>
            <a:off x="190501" y="901700"/>
            <a:ext cx="2695574" cy="381000"/>
          </a:xfrm>
        </p:spPr>
        <p:txBody>
          <a:bodyPr/>
          <a:lstStyle>
            <a:lvl1pPr>
              <a:lnSpc>
                <a:spcPct val="99464"/>
              </a:lnSpc>
              <a:defRPr sz="2400" spc="-20">
                <a:solidFill>
                  <a:sysClr val="windowText" lastClr="000000"/>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Customer Journey</a:t>
            </a:r>
          </a:p>
        </p:txBody>
      </p:sp>
      <p:sp>
        <p:nvSpPr>
          <p:cNvPr id="33" name="Text Placeholder 5">
            <a:extLst>
              <a:ext uri="{FF2B5EF4-FFF2-40B4-BE49-F238E27FC236}">
                <a16:creationId xmlns:a16="http://schemas.microsoft.com/office/drawing/2014/main" id="{F03E5207-8D27-3833-6B80-D4C44AB89651}"/>
              </a:ext>
            </a:extLst>
          </p:cNvPr>
          <p:cNvSpPr>
            <a:spLocks noGrp="1"/>
          </p:cNvSpPr>
          <p:nvPr>
            <p:ph type="body" sz="quarter" idx="30" hasCustomPrompt="1"/>
          </p:nvPr>
        </p:nvSpPr>
        <p:spPr>
          <a:xfrm>
            <a:off x="2933701" y="914400"/>
            <a:ext cx="295274" cy="380923"/>
          </a:xfrm>
        </p:spPr>
        <p:txBody>
          <a:bodyPr/>
          <a:lstStyle>
            <a:lvl1pPr>
              <a:lnSpc>
                <a:spcPct val="99732"/>
              </a:lnSpc>
              <a:defRPr sz="1050" b="0" i="0">
                <a:solidFill>
                  <a:sysClr val="windowText" lastClr="000000"/>
                </a:solidFill>
                <a:latin typeface="Sons" panose="020B0503030202060203" pitchFamily="34" charset="77"/>
              </a:defRPr>
            </a:lvl1pPr>
          </a:lstStyle>
          <a:p>
            <a:pPr lvl="0"/>
            <a:r>
              <a:rPr lang="en-US"/>
              <a:t>1/2</a:t>
            </a:r>
          </a:p>
        </p:txBody>
      </p:sp>
      <p:sp>
        <p:nvSpPr>
          <p:cNvPr id="13" name="Text Placeholder 5">
            <a:extLst>
              <a:ext uri="{FF2B5EF4-FFF2-40B4-BE49-F238E27FC236}">
                <a16:creationId xmlns:a16="http://schemas.microsoft.com/office/drawing/2014/main" id="{055E7C71-2CE8-861B-A32B-CD7EFC745C06}"/>
              </a:ext>
            </a:extLst>
          </p:cNvPr>
          <p:cNvSpPr>
            <a:spLocks noGrp="1"/>
          </p:cNvSpPr>
          <p:nvPr>
            <p:ph type="body" sz="quarter" idx="16" hasCustomPrompt="1"/>
          </p:nvPr>
        </p:nvSpPr>
        <p:spPr>
          <a:xfrm>
            <a:off x="190500" y="5753100"/>
            <a:ext cx="2695575" cy="381000"/>
          </a:xfrm>
        </p:spPr>
        <p:txBody>
          <a:bodyPr/>
          <a:lstStyle>
            <a:lvl1pPr>
              <a:lnSpc>
                <a:spcPct val="99732"/>
              </a:lnSpc>
              <a:defRPr sz="2400" b="0" i="0">
                <a:solidFill>
                  <a:sysClr val="windowText" lastClr="000000"/>
                </a:solidFill>
                <a:latin typeface="Valtech Neue Light" pitchFamily="2" charset="0"/>
              </a:defRPr>
            </a:lvl1pPr>
          </a:lstStyle>
          <a:p>
            <a:pPr lvl="0"/>
            <a:r>
              <a:rPr lang="en-US">
                <a:effectLst/>
              </a:rPr>
              <a:t>01</a:t>
            </a:r>
            <a:endParaRPr lang="en-US"/>
          </a:p>
        </p:txBody>
      </p:sp>
      <p:sp>
        <p:nvSpPr>
          <p:cNvPr id="6" name="Text Placeholder 5">
            <a:extLst>
              <a:ext uri="{FF2B5EF4-FFF2-40B4-BE49-F238E27FC236}">
                <a16:creationId xmlns:a16="http://schemas.microsoft.com/office/drawing/2014/main" id="{2E68441C-68E7-1720-D7DD-326A308BFD6B}"/>
              </a:ext>
            </a:extLst>
          </p:cNvPr>
          <p:cNvSpPr>
            <a:spLocks noGrp="1"/>
          </p:cNvSpPr>
          <p:nvPr>
            <p:ph type="body" sz="quarter" idx="14" hasCustomPrompt="1"/>
          </p:nvPr>
        </p:nvSpPr>
        <p:spPr>
          <a:xfrm>
            <a:off x="190500" y="1752601"/>
            <a:ext cx="2695575" cy="381000"/>
          </a:xfrm>
        </p:spPr>
        <p:txBody>
          <a:bodyPr/>
          <a:lstStyle>
            <a:lvl1pPr>
              <a:lnSpc>
                <a:spcPct val="99732"/>
              </a:lnSpc>
              <a:defRPr sz="2400" b="0" i="0">
                <a:solidFill>
                  <a:sysClr val="windowText" lastClr="000000"/>
                </a:solidFill>
                <a:latin typeface="Valtech Neue Light" pitchFamily="2" charset="0"/>
              </a:defRPr>
            </a:lvl1pPr>
          </a:lstStyle>
          <a:p>
            <a:pPr lvl="0"/>
            <a:r>
              <a:rPr lang="en-US"/>
              <a:t>Awareness</a:t>
            </a:r>
          </a:p>
        </p:txBody>
      </p:sp>
      <p:sp>
        <p:nvSpPr>
          <p:cNvPr id="12" name="Text Placeholder 5">
            <a:extLst>
              <a:ext uri="{FF2B5EF4-FFF2-40B4-BE49-F238E27FC236}">
                <a16:creationId xmlns:a16="http://schemas.microsoft.com/office/drawing/2014/main" id="{9100721B-5581-0FB4-4A5A-46D82CB2C25D}"/>
              </a:ext>
            </a:extLst>
          </p:cNvPr>
          <p:cNvSpPr>
            <a:spLocks noGrp="1"/>
          </p:cNvSpPr>
          <p:nvPr>
            <p:ph type="body" sz="quarter" idx="15" hasCustomPrompt="1"/>
          </p:nvPr>
        </p:nvSpPr>
        <p:spPr>
          <a:xfrm>
            <a:off x="190500" y="2298865"/>
            <a:ext cx="2695575" cy="2958929"/>
          </a:xfrm>
        </p:spPr>
        <p:txBody>
          <a:bodyPr/>
          <a:lstStyle>
            <a:lvl1pPr marL="0" indent="0">
              <a:lnSpc>
                <a:spcPct val="99732"/>
              </a:lnSpc>
              <a:buFontTx/>
              <a:buNone/>
              <a:defRPr lang="en-US" sz="1200" b="0" i="0" kern="1200" dirty="0">
                <a:solidFill>
                  <a:sysClr val="windowText" lastClr="000000"/>
                </a:solidFill>
                <a:effectLst/>
                <a:latin typeface="Sons Light" panose="020B0303030202060203" pitchFamily="34" charset="77"/>
                <a:ea typeface="+mn-ea"/>
                <a:cs typeface="+mn-cs"/>
              </a:defRPr>
            </a:lvl1pPr>
          </a:lstStyle>
          <a:p>
            <a:pPr lvl="0"/>
            <a:r>
              <a:rPr lang="en-US">
                <a:effectLst/>
              </a:rPr>
              <a:t>Customers have realized that they have a problem and a pain point to solve for. At this point, a customer may not yet know that they need a product or service, but they will begin doing research either way.</a:t>
            </a:r>
          </a:p>
          <a:p>
            <a:pPr marL="171450" lvl="0" indent="-171450" algn="l" defTabSz="914400" rtl="0" eaLnBrk="1" latinLnBrk="0" hangingPunct="1">
              <a:lnSpc>
                <a:spcPct val="99732"/>
              </a:lnSpc>
              <a:spcBef>
                <a:spcPts val="1000"/>
              </a:spcBef>
              <a:buFont typeface="Wingdings" pitchFamily="2" charset="2"/>
              <a:buChar char="§"/>
            </a:pPr>
            <a:r>
              <a:rPr lang="en-US">
                <a:effectLst/>
              </a:rPr>
              <a:t>Bullet example</a:t>
            </a:r>
            <a:endParaRPr lang="en-US"/>
          </a:p>
        </p:txBody>
      </p:sp>
      <p:sp>
        <p:nvSpPr>
          <p:cNvPr id="22" name="Text Placeholder 5">
            <a:extLst>
              <a:ext uri="{FF2B5EF4-FFF2-40B4-BE49-F238E27FC236}">
                <a16:creationId xmlns:a16="http://schemas.microsoft.com/office/drawing/2014/main" id="{FD8D9B84-855A-F64A-900F-E1F3E32387D6}"/>
              </a:ext>
            </a:extLst>
          </p:cNvPr>
          <p:cNvSpPr>
            <a:spLocks noGrp="1"/>
          </p:cNvSpPr>
          <p:nvPr>
            <p:ph type="body" sz="quarter" idx="19" hasCustomPrompt="1"/>
          </p:nvPr>
        </p:nvSpPr>
        <p:spPr>
          <a:xfrm>
            <a:off x="3235452" y="5753100"/>
            <a:ext cx="2695575" cy="381000"/>
          </a:xfrm>
        </p:spPr>
        <p:txBody>
          <a:bodyPr/>
          <a:lstStyle>
            <a:lvl1pPr>
              <a:lnSpc>
                <a:spcPct val="99732"/>
              </a:lnSpc>
              <a:defRPr sz="2400" b="0" i="0">
                <a:solidFill>
                  <a:sysClr val="windowText" lastClr="000000"/>
                </a:solidFill>
                <a:latin typeface="Valtech Neue Light" pitchFamily="2" charset="0"/>
              </a:defRPr>
            </a:lvl1pPr>
          </a:lstStyle>
          <a:p>
            <a:pPr lvl="0"/>
            <a:r>
              <a:rPr lang="en-US">
                <a:effectLst/>
              </a:rPr>
              <a:t>02</a:t>
            </a:r>
            <a:endParaRPr lang="en-US"/>
          </a:p>
        </p:txBody>
      </p:sp>
      <p:sp>
        <p:nvSpPr>
          <p:cNvPr id="19" name="Text Placeholder 5">
            <a:extLst>
              <a:ext uri="{FF2B5EF4-FFF2-40B4-BE49-F238E27FC236}">
                <a16:creationId xmlns:a16="http://schemas.microsoft.com/office/drawing/2014/main" id="{DD7D268A-EDB1-8A7A-8755-976AE14E40AE}"/>
              </a:ext>
            </a:extLst>
          </p:cNvPr>
          <p:cNvSpPr>
            <a:spLocks noGrp="1"/>
          </p:cNvSpPr>
          <p:nvPr>
            <p:ph type="body" sz="quarter" idx="17" hasCustomPrompt="1"/>
          </p:nvPr>
        </p:nvSpPr>
        <p:spPr>
          <a:xfrm>
            <a:off x="3235452" y="1752601"/>
            <a:ext cx="2695575" cy="381000"/>
          </a:xfrm>
        </p:spPr>
        <p:txBody>
          <a:bodyPr/>
          <a:lstStyle>
            <a:lvl1pPr>
              <a:lnSpc>
                <a:spcPct val="99732"/>
              </a:lnSpc>
              <a:defRPr sz="2400" b="0" i="0">
                <a:solidFill>
                  <a:sysClr val="windowText" lastClr="000000"/>
                </a:solidFill>
                <a:latin typeface="Valtech Neue Light" pitchFamily="2" charset="0"/>
              </a:defRPr>
            </a:lvl1pPr>
          </a:lstStyle>
          <a:p>
            <a:pPr lvl="0"/>
            <a:r>
              <a:rPr lang="en-US"/>
              <a:t>Illumination</a:t>
            </a:r>
          </a:p>
        </p:txBody>
      </p:sp>
      <p:sp>
        <p:nvSpPr>
          <p:cNvPr id="20" name="Text Placeholder 5">
            <a:extLst>
              <a:ext uri="{FF2B5EF4-FFF2-40B4-BE49-F238E27FC236}">
                <a16:creationId xmlns:a16="http://schemas.microsoft.com/office/drawing/2014/main" id="{47AF19D0-39BC-4369-1C29-B65E0BF2FC65}"/>
              </a:ext>
            </a:extLst>
          </p:cNvPr>
          <p:cNvSpPr>
            <a:spLocks noGrp="1"/>
          </p:cNvSpPr>
          <p:nvPr>
            <p:ph type="body" sz="quarter" idx="18" hasCustomPrompt="1"/>
          </p:nvPr>
        </p:nvSpPr>
        <p:spPr>
          <a:xfrm>
            <a:off x="3235452" y="2298865"/>
            <a:ext cx="2695575" cy="2958927"/>
          </a:xfrm>
        </p:spPr>
        <p:txBody>
          <a:bodyPr/>
          <a:lstStyle>
            <a:lvl1pPr marL="0" indent="0">
              <a:lnSpc>
                <a:spcPct val="99732"/>
              </a:lnSpc>
              <a:buFontTx/>
              <a:buNone/>
              <a:defRPr lang="en-US" sz="1200" b="0" i="0" kern="1200" dirty="0" smtClean="0">
                <a:solidFill>
                  <a:sysClr val="windowText" lastClr="000000"/>
                </a:solidFill>
                <a:effectLst/>
                <a:latin typeface="Sons Light" panose="020B0303030202060203" pitchFamily="34" charset="77"/>
                <a:ea typeface="+mn-ea"/>
                <a:cs typeface="+mn-cs"/>
              </a:defRPr>
            </a:lvl1pPr>
          </a:lstStyle>
          <a:p>
            <a:pPr lvl="0"/>
            <a:r>
              <a:rPr lang="en-US">
                <a:effectLst/>
              </a:rPr>
              <a:t>Brands deliver product marketing content to help customers compare different offerings and, eventually, choose their product or service. The aim is to help customers navigate a crowded solution marketplace and move them toward a purchase decision.</a:t>
            </a:r>
          </a:p>
          <a:p>
            <a:pPr marL="171450" lvl="0" indent="-171450" algn="l" defTabSz="914400" rtl="0" eaLnBrk="1" latinLnBrk="0" hangingPunct="1">
              <a:lnSpc>
                <a:spcPct val="99732"/>
              </a:lnSpc>
              <a:spcBef>
                <a:spcPts val="1000"/>
              </a:spcBef>
              <a:buFont typeface="Wingdings" pitchFamily="2" charset="2"/>
              <a:buChar char="§"/>
            </a:pPr>
            <a:r>
              <a:rPr lang="en-US">
                <a:effectLst/>
              </a:rPr>
              <a:t>Bullet example</a:t>
            </a:r>
            <a:endParaRPr lang="en-US"/>
          </a:p>
          <a:p>
            <a:pPr lvl="0"/>
            <a:endParaRPr lang="en-US"/>
          </a:p>
        </p:txBody>
      </p:sp>
      <p:sp>
        <p:nvSpPr>
          <p:cNvPr id="27" name="Text Placeholder 5">
            <a:extLst>
              <a:ext uri="{FF2B5EF4-FFF2-40B4-BE49-F238E27FC236}">
                <a16:creationId xmlns:a16="http://schemas.microsoft.com/office/drawing/2014/main" id="{7325CDD5-61CF-B1A5-D5E0-79FE161791B6}"/>
              </a:ext>
            </a:extLst>
          </p:cNvPr>
          <p:cNvSpPr>
            <a:spLocks noGrp="1"/>
          </p:cNvSpPr>
          <p:nvPr>
            <p:ph type="body" sz="quarter" idx="22" hasCustomPrompt="1"/>
          </p:nvPr>
        </p:nvSpPr>
        <p:spPr>
          <a:xfrm>
            <a:off x="6262116" y="5753100"/>
            <a:ext cx="2695575" cy="381000"/>
          </a:xfrm>
        </p:spPr>
        <p:txBody>
          <a:bodyPr/>
          <a:lstStyle>
            <a:lvl1pPr>
              <a:lnSpc>
                <a:spcPct val="99732"/>
              </a:lnSpc>
              <a:defRPr sz="2400" b="0" i="0">
                <a:solidFill>
                  <a:sysClr val="windowText" lastClr="000000"/>
                </a:solidFill>
                <a:latin typeface="Valtech Neue Light" pitchFamily="2" charset="0"/>
              </a:defRPr>
            </a:lvl1pPr>
          </a:lstStyle>
          <a:p>
            <a:pPr lvl="0"/>
            <a:r>
              <a:rPr lang="en-US">
                <a:effectLst/>
              </a:rPr>
              <a:t>03</a:t>
            </a:r>
            <a:endParaRPr lang="en-US"/>
          </a:p>
        </p:txBody>
      </p:sp>
      <p:sp>
        <p:nvSpPr>
          <p:cNvPr id="25" name="Text Placeholder 5">
            <a:extLst>
              <a:ext uri="{FF2B5EF4-FFF2-40B4-BE49-F238E27FC236}">
                <a16:creationId xmlns:a16="http://schemas.microsoft.com/office/drawing/2014/main" id="{586D314A-3631-8403-111D-617C5C24B352}"/>
              </a:ext>
            </a:extLst>
          </p:cNvPr>
          <p:cNvSpPr>
            <a:spLocks noGrp="1"/>
          </p:cNvSpPr>
          <p:nvPr>
            <p:ph type="body" sz="quarter" idx="20" hasCustomPrompt="1"/>
          </p:nvPr>
        </p:nvSpPr>
        <p:spPr>
          <a:xfrm>
            <a:off x="6262116" y="1752601"/>
            <a:ext cx="2695575" cy="381000"/>
          </a:xfrm>
        </p:spPr>
        <p:txBody>
          <a:bodyPr/>
          <a:lstStyle>
            <a:lvl1pPr>
              <a:lnSpc>
                <a:spcPct val="99732"/>
              </a:lnSpc>
              <a:defRPr sz="2400" b="0" i="0">
                <a:solidFill>
                  <a:sysClr val="windowText" lastClr="000000"/>
                </a:solidFill>
                <a:latin typeface="Valtech Neue Light" pitchFamily="2" charset="0"/>
              </a:defRPr>
            </a:lvl1pPr>
          </a:lstStyle>
          <a:p>
            <a:pPr lvl="0"/>
            <a:r>
              <a:rPr lang="en-US"/>
              <a:t>Consideration</a:t>
            </a:r>
          </a:p>
        </p:txBody>
      </p:sp>
      <p:sp>
        <p:nvSpPr>
          <p:cNvPr id="26" name="Text Placeholder 5">
            <a:extLst>
              <a:ext uri="{FF2B5EF4-FFF2-40B4-BE49-F238E27FC236}">
                <a16:creationId xmlns:a16="http://schemas.microsoft.com/office/drawing/2014/main" id="{D7D7D3A0-1DC6-11B9-C4F0-094E3802F6A0}"/>
              </a:ext>
            </a:extLst>
          </p:cNvPr>
          <p:cNvSpPr>
            <a:spLocks noGrp="1"/>
          </p:cNvSpPr>
          <p:nvPr>
            <p:ph type="body" sz="quarter" idx="21" hasCustomPrompt="1"/>
          </p:nvPr>
        </p:nvSpPr>
        <p:spPr>
          <a:xfrm>
            <a:off x="6262116" y="2298865"/>
            <a:ext cx="2695575" cy="2958920"/>
          </a:xfrm>
        </p:spPr>
        <p:txBody>
          <a:bodyPr/>
          <a:lstStyle>
            <a:lvl1pPr marL="0" indent="0">
              <a:lnSpc>
                <a:spcPct val="99732"/>
              </a:lnSpc>
              <a:buFontTx/>
              <a:buNone/>
              <a:defRPr lang="en-US" sz="1200" b="0" i="0" kern="1200" dirty="0" smtClean="0">
                <a:solidFill>
                  <a:sysClr val="windowText" lastClr="000000"/>
                </a:solidFill>
                <a:effectLst/>
                <a:latin typeface="Sons Light" panose="020B0303030202060203" pitchFamily="34" charset="77"/>
                <a:ea typeface="+mn-ea"/>
                <a:cs typeface="+mn-cs"/>
              </a:defRPr>
            </a:lvl1pPr>
          </a:lstStyle>
          <a:p>
            <a:pPr lvl="0"/>
            <a:r>
              <a:rPr lang="en-US">
                <a:effectLst/>
              </a:rPr>
              <a:t>Customers have done enough research to realize that they need a product or service. At this point, they begin to compare brands and their offerings.</a:t>
            </a:r>
          </a:p>
          <a:p>
            <a:pPr marL="171450" marR="0" lvl="0" indent="-171450" algn="l" defTabSz="914400" rtl="0" eaLnBrk="1" fontAlgn="auto" latinLnBrk="0" hangingPunct="1">
              <a:lnSpc>
                <a:spcPct val="99732"/>
              </a:lnSpc>
              <a:spcBef>
                <a:spcPts val="1000"/>
              </a:spcBef>
              <a:spcAft>
                <a:spcPts val="0"/>
              </a:spcAft>
              <a:buClrTx/>
              <a:buSzTx/>
              <a:buFont typeface="Wingdings" pitchFamily="2" charset="2"/>
              <a:buChar char="§"/>
              <a:tabLst/>
              <a:defRPr/>
            </a:pPr>
            <a:r>
              <a:rPr lang="en-US">
                <a:effectLst/>
              </a:rPr>
              <a:t>Bullet example</a:t>
            </a:r>
            <a:endParaRPr lang="en-US"/>
          </a:p>
          <a:p>
            <a:pPr lvl="0"/>
            <a:endParaRPr lang="en-US"/>
          </a:p>
        </p:txBody>
      </p:sp>
      <p:sp>
        <p:nvSpPr>
          <p:cNvPr id="30" name="Text Placeholder 5">
            <a:extLst>
              <a:ext uri="{FF2B5EF4-FFF2-40B4-BE49-F238E27FC236}">
                <a16:creationId xmlns:a16="http://schemas.microsoft.com/office/drawing/2014/main" id="{95128AD6-B7BC-FC6D-40AB-7B6AE2841F71}"/>
              </a:ext>
            </a:extLst>
          </p:cNvPr>
          <p:cNvSpPr>
            <a:spLocks noGrp="1"/>
          </p:cNvSpPr>
          <p:nvPr>
            <p:ph type="body" sz="quarter" idx="25" hasCustomPrompt="1"/>
          </p:nvPr>
        </p:nvSpPr>
        <p:spPr>
          <a:xfrm>
            <a:off x="9316212" y="5753100"/>
            <a:ext cx="2695575" cy="381000"/>
          </a:xfrm>
        </p:spPr>
        <p:txBody>
          <a:bodyPr/>
          <a:lstStyle>
            <a:lvl1pPr>
              <a:lnSpc>
                <a:spcPct val="99732"/>
              </a:lnSpc>
              <a:defRPr sz="2400" b="0" i="0">
                <a:solidFill>
                  <a:sysClr val="windowText" lastClr="000000"/>
                </a:solidFill>
                <a:latin typeface="Valtech Neue Light" pitchFamily="2" charset="0"/>
              </a:defRPr>
            </a:lvl1pPr>
          </a:lstStyle>
          <a:p>
            <a:pPr lvl="0"/>
            <a:r>
              <a:rPr lang="en-US">
                <a:effectLst/>
              </a:rPr>
              <a:t>04</a:t>
            </a:r>
            <a:endParaRPr lang="en-US"/>
          </a:p>
        </p:txBody>
      </p:sp>
      <p:sp>
        <p:nvSpPr>
          <p:cNvPr id="28" name="Text Placeholder 5">
            <a:extLst>
              <a:ext uri="{FF2B5EF4-FFF2-40B4-BE49-F238E27FC236}">
                <a16:creationId xmlns:a16="http://schemas.microsoft.com/office/drawing/2014/main" id="{C02D8B58-2AB7-778A-088E-01BEB8180E6D}"/>
              </a:ext>
            </a:extLst>
          </p:cNvPr>
          <p:cNvSpPr>
            <a:spLocks noGrp="1"/>
          </p:cNvSpPr>
          <p:nvPr>
            <p:ph type="body" sz="quarter" idx="23" hasCustomPrompt="1"/>
          </p:nvPr>
        </p:nvSpPr>
        <p:spPr>
          <a:xfrm>
            <a:off x="9316212" y="1752601"/>
            <a:ext cx="2695575" cy="381000"/>
          </a:xfrm>
        </p:spPr>
        <p:txBody>
          <a:bodyPr/>
          <a:lstStyle>
            <a:lvl1pPr>
              <a:lnSpc>
                <a:spcPct val="99732"/>
              </a:lnSpc>
              <a:defRPr sz="2400" b="0" i="0">
                <a:solidFill>
                  <a:sysClr val="windowText" lastClr="000000"/>
                </a:solidFill>
                <a:latin typeface="Valtech Neue Light" pitchFamily="2" charset="0"/>
              </a:defRPr>
            </a:lvl1pPr>
          </a:lstStyle>
          <a:p>
            <a:pPr lvl="0"/>
            <a:r>
              <a:rPr lang="en-US"/>
              <a:t>Decision</a:t>
            </a:r>
          </a:p>
        </p:txBody>
      </p:sp>
      <p:sp>
        <p:nvSpPr>
          <p:cNvPr id="29" name="Text Placeholder 5">
            <a:extLst>
              <a:ext uri="{FF2B5EF4-FFF2-40B4-BE49-F238E27FC236}">
                <a16:creationId xmlns:a16="http://schemas.microsoft.com/office/drawing/2014/main" id="{9CA4704F-7FAA-B3CA-6CBB-D13AAC73AEFE}"/>
              </a:ext>
            </a:extLst>
          </p:cNvPr>
          <p:cNvSpPr>
            <a:spLocks noGrp="1"/>
          </p:cNvSpPr>
          <p:nvPr>
            <p:ph type="body" sz="quarter" idx="24" hasCustomPrompt="1"/>
          </p:nvPr>
        </p:nvSpPr>
        <p:spPr>
          <a:xfrm>
            <a:off x="9316212" y="2298865"/>
            <a:ext cx="2695575" cy="2958915"/>
          </a:xfrm>
        </p:spPr>
        <p:txBody>
          <a:bodyPr/>
          <a:lstStyle>
            <a:lvl1pPr marL="0" indent="0">
              <a:lnSpc>
                <a:spcPct val="99732"/>
              </a:lnSpc>
              <a:buFontTx/>
              <a:buNone/>
              <a:defRPr lang="en-US" sz="1200" b="0" i="0" kern="1200" dirty="0" smtClean="0">
                <a:solidFill>
                  <a:sysClr val="windowText" lastClr="000000"/>
                </a:solidFill>
                <a:effectLst/>
                <a:latin typeface="Sons Light" panose="020B0303030202060203" pitchFamily="34" charset="77"/>
                <a:ea typeface="+mn-ea"/>
                <a:cs typeface="+mn-cs"/>
              </a:defRPr>
            </a:lvl1pPr>
          </a:lstStyle>
          <a:p>
            <a:pPr lvl="0"/>
            <a:r>
              <a:rPr lang="en-US">
                <a:effectLst/>
              </a:rPr>
              <a:t>Customers have chosen a solution and are ready to buy. No more educational or product content—it's all about getting customers to make a purchase. That means you can be more direct about wanting customers to buy from you. </a:t>
            </a:r>
          </a:p>
          <a:p>
            <a:pPr marL="171450" marR="0" lvl="0" indent="-171450" algn="l" defTabSz="914400" rtl="0" eaLnBrk="1" fontAlgn="auto" latinLnBrk="0" hangingPunct="1">
              <a:lnSpc>
                <a:spcPct val="99732"/>
              </a:lnSpc>
              <a:spcBef>
                <a:spcPts val="1000"/>
              </a:spcBef>
              <a:spcAft>
                <a:spcPts val="0"/>
              </a:spcAft>
              <a:buClrTx/>
              <a:buSzTx/>
              <a:buFont typeface="Wingdings" pitchFamily="2" charset="2"/>
              <a:buChar char="§"/>
              <a:tabLst/>
              <a:defRPr/>
            </a:pPr>
            <a:r>
              <a:rPr lang="en-US">
                <a:effectLst/>
              </a:rPr>
              <a:t>Bullet example</a:t>
            </a:r>
            <a:endParaRPr lang="en-US"/>
          </a:p>
          <a:p>
            <a:pPr lvl="0"/>
            <a:endParaRPr lang="en-US"/>
          </a:p>
        </p:txBody>
      </p:sp>
      <p:cxnSp>
        <p:nvCxnSpPr>
          <p:cNvPr id="32" name="Straight Connector 31">
            <a:extLst>
              <a:ext uri="{FF2B5EF4-FFF2-40B4-BE49-F238E27FC236}">
                <a16:creationId xmlns:a16="http://schemas.microsoft.com/office/drawing/2014/main" id="{9A0EB407-4C65-644D-9375-14B9CA195A41}"/>
              </a:ext>
              <a:ext uri="{C183D7F6-B498-43B3-948B-1728B52AA6E4}">
                <adec:decorative xmlns:adec="http://schemas.microsoft.com/office/drawing/2017/decorative" val="1"/>
              </a:ext>
            </a:extLst>
          </p:cNvPr>
          <p:cNvCxnSpPr>
            <a:cxnSpLocks/>
          </p:cNvCxnSpPr>
          <p:nvPr userDrawn="1"/>
        </p:nvCxnSpPr>
        <p:spPr>
          <a:xfrm>
            <a:off x="190500" y="5586413"/>
            <a:ext cx="118212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Footer Placeholder 7">
            <a:extLst>
              <a:ext uri="{FF2B5EF4-FFF2-40B4-BE49-F238E27FC236}">
                <a16:creationId xmlns:a16="http://schemas.microsoft.com/office/drawing/2014/main" id="{8FD79452-CF01-67E7-1308-8AD9D9690D04}"/>
              </a:ext>
            </a:extLst>
          </p:cNvPr>
          <p:cNvSpPr>
            <a:spLocks noGrp="1"/>
          </p:cNvSpPr>
          <p:nvPr>
            <p:ph type="ftr" sz="quarter" idx="3"/>
          </p:nvPr>
        </p:nvSpPr>
        <p:spPr>
          <a:xfrm>
            <a:off x="860425"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Add client via Header &amp; Footer tool</a:t>
            </a:r>
          </a:p>
        </p:txBody>
      </p:sp>
    </p:spTree>
    <p:extLst>
      <p:ext uri="{BB962C8B-B14F-4D97-AF65-F5344CB8AC3E}">
        <p14:creationId xmlns:p14="http://schemas.microsoft.com/office/powerpoint/2010/main" val="3913781288"/>
      </p:ext>
    </p:extLst>
  </p:cSld>
  <p:clrMapOvr>
    <a:masterClrMapping/>
  </p:clrMapOvr>
  <p:transition spd="slow">
    <p:push/>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er Journey - B2">
    <p:spTree>
      <p:nvGrpSpPr>
        <p:cNvPr id="1" name=""/>
        <p:cNvGrpSpPr/>
        <p:nvPr/>
      </p:nvGrpSpPr>
      <p:grpSpPr>
        <a:xfrm>
          <a:off x="0" y="0"/>
          <a:ext cx="0" cy="0"/>
          <a:chOff x="0" y="0"/>
          <a:chExt cx="0" cy="0"/>
        </a:xfrm>
      </p:grpSpPr>
      <p:sp>
        <p:nvSpPr>
          <p:cNvPr id="9" name="Slide Number Placeholder 4">
            <a:extLst>
              <a:ext uri="{FF2B5EF4-FFF2-40B4-BE49-F238E27FC236}">
                <a16:creationId xmlns:a16="http://schemas.microsoft.com/office/drawing/2014/main" id="{B6396B90-D261-D2B5-5A26-A5297FB51DB8}"/>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a:t>
            </a:fld>
            <a:endParaRPr lang="en-US"/>
          </a:p>
        </p:txBody>
      </p:sp>
      <p:sp>
        <p:nvSpPr>
          <p:cNvPr id="5" name="Title Placeholder 2">
            <a:extLst>
              <a:ext uri="{FF2B5EF4-FFF2-40B4-BE49-F238E27FC236}">
                <a16:creationId xmlns:a16="http://schemas.microsoft.com/office/drawing/2014/main" id="{4EC02D87-F2E9-CC00-2D57-B9A72B5A1922}"/>
              </a:ext>
            </a:extLst>
          </p:cNvPr>
          <p:cNvSpPr>
            <a:spLocks noGrp="1"/>
          </p:cNvSpPr>
          <p:nvPr>
            <p:ph type="title"/>
          </p:nvPr>
        </p:nvSpPr>
        <p:spPr>
          <a:xfrm>
            <a:off x="4238625" y="194208"/>
            <a:ext cx="2698750" cy="123292"/>
          </a:xfrm>
          <a:prstGeom prst="rect">
            <a:avLst/>
          </a:prstGeom>
        </p:spPr>
        <p:txBody>
          <a:bodyPr vert="horz" lIns="0" tIns="0" rIns="0" bIns="0" rtlCol="0" anchor="b">
            <a:noAutofit/>
          </a:bodyPr>
          <a:lstStyle>
            <a:lvl1pPr>
              <a:defRPr sz="800">
                <a:solidFill>
                  <a:schemeClr val="tx1"/>
                </a:solidFill>
                <a:latin typeface="Sons" panose="020B0503030202060203" pitchFamily="34" charset="77"/>
              </a:defRPr>
            </a:lvl1pPr>
          </a:lstStyle>
          <a:p>
            <a:r>
              <a:rPr lang="en-GB"/>
              <a:t>Click to edit Master title style</a:t>
            </a:r>
            <a:endParaRPr lang="en-US"/>
          </a:p>
        </p:txBody>
      </p:sp>
      <p:sp>
        <p:nvSpPr>
          <p:cNvPr id="4" name="Date Placeholder 3">
            <a:extLst>
              <a:ext uri="{FF2B5EF4-FFF2-40B4-BE49-F238E27FC236}">
                <a16:creationId xmlns:a16="http://schemas.microsoft.com/office/drawing/2014/main" id="{53882B2B-C678-BEF0-ED19-4E27DFB46475}"/>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l">
              <a:defRPr sz="800" b="0" i="0">
                <a:solidFill>
                  <a:schemeClr val="tx1"/>
                </a:solidFill>
                <a:latin typeface="Sons" panose="020B0503030202060203" pitchFamily="34" charset="77"/>
              </a:defRPr>
            </a:lvl1pPr>
          </a:lstStyle>
          <a:p>
            <a:fld id="{ECC666A4-1B4A-2843-914F-7DE2CB75A586}" type="datetime4">
              <a:rPr lang="en-US" smtClean="0"/>
              <a:t>April 6, 2025</a:t>
            </a:fld>
            <a:endParaRPr lang="en-US"/>
          </a:p>
        </p:txBody>
      </p:sp>
      <p:sp>
        <p:nvSpPr>
          <p:cNvPr id="18" name="Text Placeholder 17">
            <a:extLst>
              <a:ext uri="{FF2B5EF4-FFF2-40B4-BE49-F238E27FC236}">
                <a16:creationId xmlns:a16="http://schemas.microsoft.com/office/drawing/2014/main" id="{618E6670-17A6-A018-1FF5-B5CC48F63CA4}"/>
              </a:ext>
            </a:extLst>
          </p:cNvPr>
          <p:cNvSpPr>
            <a:spLocks noGrp="1"/>
          </p:cNvSpPr>
          <p:nvPr>
            <p:ph type="body" sz="quarter" idx="13" hasCustomPrompt="1"/>
          </p:nvPr>
        </p:nvSpPr>
        <p:spPr>
          <a:xfrm>
            <a:off x="190501" y="901700"/>
            <a:ext cx="2695574" cy="381000"/>
          </a:xfrm>
        </p:spPr>
        <p:txBody>
          <a:bodyPr/>
          <a:lstStyle>
            <a:lvl1pPr>
              <a:lnSpc>
                <a:spcPct val="99464"/>
              </a:lnSpc>
              <a:defRPr sz="2400" spc="-20">
                <a:solidFill>
                  <a:sysClr val="windowText" lastClr="000000"/>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Customer Journey</a:t>
            </a:r>
          </a:p>
        </p:txBody>
      </p:sp>
      <p:sp>
        <p:nvSpPr>
          <p:cNvPr id="33" name="Text Placeholder 5">
            <a:extLst>
              <a:ext uri="{FF2B5EF4-FFF2-40B4-BE49-F238E27FC236}">
                <a16:creationId xmlns:a16="http://schemas.microsoft.com/office/drawing/2014/main" id="{F03E5207-8D27-3833-6B80-D4C44AB89651}"/>
              </a:ext>
            </a:extLst>
          </p:cNvPr>
          <p:cNvSpPr>
            <a:spLocks noGrp="1"/>
          </p:cNvSpPr>
          <p:nvPr>
            <p:ph type="body" sz="quarter" idx="30" hasCustomPrompt="1"/>
          </p:nvPr>
        </p:nvSpPr>
        <p:spPr>
          <a:xfrm>
            <a:off x="2933701" y="914400"/>
            <a:ext cx="301752" cy="381000"/>
          </a:xfrm>
        </p:spPr>
        <p:txBody>
          <a:bodyPr/>
          <a:lstStyle>
            <a:lvl1pPr>
              <a:lnSpc>
                <a:spcPct val="99732"/>
              </a:lnSpc>
              <a:defRPr sz="1050" b="0" i="0">
                <a:solidFill>
                  <a:sysClr val="windowText" lastClr="000000"/>
                </a:solidFill>
                <a:latin typeface="Sons" panose="020B0503030202060203" pitchFamily="34" charset="77"/>
              </a:defRPr>
            </a:lvl1pPr>
          </a:lstStyle>
          <a:p>
            <a:pPr lvl="0"/>
            <a:r>
              <a:rPr lang="en-US"/>
              <a:t>2/2</a:t>
            </a:r>
          </a:p>
        </p:txBody>
      </p:sp>
      <p:sp>
        <p:nvSpPr>
          <p:cNvPr id="13" name="Text Placeholder 5">
            <a:extLst>
              <a:ext uri="{FF2B5EF4-FFF2-40B4-BE49-F238E27FC236}">
                <a16:creationId xmlns:a16="http://schemas.microsoft.com/office/drawing/2014/main" id="{055E7C71-2CE8-861B-A32B-CD7EFC745C06}"/>
              </a:ext>
            </a:extLst>
          </p:cNvPr>
          <p:cNvSpPr>
            <a:spLocks noGrp="1"/>
          </p:cNvSpPr>
          <p:nvPr>
            <p:ph type="body" sz="quarter" idx="16" hasCustomPrompt="1"/>
          </p:nvPr>
        </p:nvSpPr>
        <p:spPr>
          <a:xfrm>
            <a:off x="190500" y="5753100"/>
            <a:ext cx="2695575" cy="381000"/>
          </a:xfrm>
        </p:spPr>
        <p:txBody>
          <a:bodyPr/>
          <a:lstStyle>
            <a:lvl1pPr>
              <a:lnSpc>
                <a:spcPct val="99732"/>
              </a:lnSpc>
              <a:defRPr sz="2400" b="0" i="0">
                <a:solidFill>
                  <a:sysClr val="windowText" lastClr="000000"/>
                </a:solidFill>
                <a:latin typeface="Valtech Neue Light" pitchFamily="2" charset="0"/>
              </a:defRPr>
            </a:lvl1pPr>
          </a:lstStyle>
          <a:p>
            <a:pPr lvl="0"/>
            <a:r>
              <a:rPr lang="en-US">
                <a:effectLst/>
              </a:rPr>
              <a:t>05</a:t>
            </a:r>
            <a:endParaRPr lang="en-US"/>
          </a:p>
        </p:txBody>
      </p:sp>
      <p:sp>
        <p:nvSpPr>
          <p:cNvPr id="6" name="Text Placeholder 5">
            <a:extLst>
              <a:ext uri="{FF2B5EF4-FFF2-40B4-BE49-F238E27FC236}">
                <a16:creationId xmlns:a16="http://schemas.microsoft.com/office/drawing/2014/main" id="{2E68441C-68E7-1720-D7DD-326A308BFD6B}"/>
              </a:ext>
            </a:extLst>
          </p:cNvPr>
          <p:cNvSpPr>
            <a:spLocks noGrp="1"/>
          </p:cNvSpPr>
          <p:nvPr>
            <p:ph type="body" sz="quarter" idx="14" hasCustomPrompt="1"/>
          </p:nvPr>
        </p:nvSpPr>
        <p:spPr>
          <a:xfrm>
            <a:off x="190500" y="1752601"/>
            <a:ext cx="2695575" cy="381000"/>
          </a:xfrm>
        </p:spPr>
        <p:txBody>
          <a:bodyPr/>
          <a:lstStyle>
            <a:lvl1pPr>
              <a:lnSpc>
                <a:spcPct val="99732"/>
              </a:lnSpc>
              <a:defRPr sz="2400" b="0" i="0">
                <a:solidFill>
                  <a:sysClr val="windowText" lastClr="000000"/>
                </a:solidFill>
                <a:latin typeface="Valtech Neue Light" pitchFamily="2" charset="0"/>
              </a:defRPr>
            </a:lvl1pPr>
          </a:lstStyle>
          <a:p>
            <a:pPr lvl="0"/>
            <a:r>
              <a:rPr lang="en-US"/>
              <a:t>Retention</a:t>
            </a:r>
          </a:p>
        </p:txBody>
      </p:sp>
      <p:sp>
        <p:nvSpPr>
          <p:cNvPr id="12" name="Text Placeholder 5">
            <a:extLst>
              <a:ext uri="{FF2B5EF4-FFF2-40B4-BE49-F238E27FC236}">
                <a16:creationId xmlns:a16="http://schemas.microsoft.com/office/drawing/2014/main" id="{9100721B-5581-0FB4-4A5A-46D82CB2C25D}"/>
              </a:ext>
            </a:extLst>
          </p:cNvPr>
          <p:cNvSpPr>
            <a:spLocks noGrp="1"/>
          </p:cNvSpPr>
          <p:nvPr>
            <p:ph type="body" sz="quarter" idx="15" hasCustomPrompt="1"/>
          </p:nvPr>
        </p:nvSpPr>
        <p:spPr>
          <a:xfrm>
            <a:off x="190500" y="2298865"/>
            <a:ext cx="2695575" cy="3120847"/>
          </a:xfrm>
        </p:spPr>
        <p:txBody>
          <a:bodyPr/>
          <a:lstStyle>
            <a:lvl1pPr>
              <a:lnSpc>
                <a:spcPct val="99732"/>
              </a:lnSpc>
              <a:defRPr lang="en-US" sz="1200" b="0" i="0" kern="1200" dirty="0">
                <a:solidFill>
                  <a:sysClr val="windowText" lastClr="000000"/>
                </a:solidFill>
                <a:effectLst/>
                <a:latin typeface="Sons Light" panose="020B0303030202060203" pitchFamily="34" charset="77"/>
                <a:ea typeface="+mn-ea"/>
                <a:cs typeface="+mn-cs"/>
              </a:defRPr>
            </a:lvl1pPr>
          </a:lstStyle>
          <a:p>
            <a:r>
              <a:rPr lang="en-US">
                <a:effectLst/>
              </a:rPr>
              <a:t>Customers have purchased a solution and stay with their chosen brand, as opposed to leaving for another provider.</a:t>
            </a:r>
            <a:r>
              <a:rPr lang="en-US"/>
              <a:t> Brand must </a:t>
            </a:r>
            <a:r>
              <a:rPr lang="en-US">
                <a:effectLst/>
              </a:rPr>
              <a:t>provide an excellent onboarding experience and ongoing customer service to ensure that customers don't churn.</a:t>
            </a:r>
          </a:p>
          <a:p>
            <a:pPr marL="171450" lvl="0" indent="-171450" algn="l" defTabSz="914400" rtl="0" eaLnBrk="1" latinLnBrk="0" hangingPunct="1">
              <a:lnSpc>
                <a:spcPct val="99732"/>
              </a:lnSpc>
              <a:spcBef>
                <a:spcPts val="1000"/>
              </a:spcBef>
              <a:buFont typeface="Wingdings" pitchFamily="2" charset="2"/>
              <a:buChar char="§"/>
            </a:pPr>
            <a:r>
              <a:rPr lang="en-US">
                <a:effectLst/>
              </a:rPr>
              <a:t>Bullet example</a:t>
            </a:r>
            <a:endParaRPr lang="en-US"/>
          </a:p>
        </p:txBody>
      </p:sp>
      <p:sp>
        <p:nvSpPr>
          <p:cNvPr id="22" name="Text Placeholder 5">
            <a:extLst>
              <a:ext uri="{FF2B5EF4-FFF2-40B4-BE49-F238E27FC236}">
                <a16:creationId xmlns:a16="http://schemas.microsoft.com/office/drawing/2014/main" id="{FD8D9B84-855A-F64A-900F-E1F3E32387D6}"/>
              </a:ext>
            </a:extLst>
          </p:cNvPr>
          <p:cNvSpPr>
            <a:spLocks noGrp="1"/>
          </p:cNvSpPr>
          <p:nvPr>
            <p:ph type="body" sz="quarter" idx="19" hasCustomPrompt="1"/>
          </p:nvPr>
        </p:nvSpPr>
        <p:spPr>
          <a:xfrm>
            <a:off x="3235452" y="5753100"/>
            <a:ext cx="2695575" cy="381000"/>
          </a:xfrm>
        </p:spPr>
        <p:txBody>
          <a:bodyPr/>
          <a:lstStyle>
            <a:lvl1pPr>
              <a:lnSpc>
                <a:spcPct val="99732"/>
              </a:lnSpc>
              <a:defRPr sz="2400" b="0" i="0">
                <a:solidFill>
                  <a:sysClr val="windowText" lastClr="000000"/>
                </a:solidFill>
                <a:latin typeface="Valtech Neue Light" pitchFamily="2" charset="0"/>
              </a:defRPr>
            </a:lvl1pPr>
          </a:lstStyle>
          <a:p>
            <a:pPr lvl="0"/>
            <a:r>
              <a:rPr lang="en-US">
                <a:effectLst/>
              </a:rPr>
              <a:t>06</a:t>
            </a:r>
            <a:endParaRPr lang="en-US"/>
          </a:p>
        </p:txBody>
      </p:sp>
      <p:sp>
        <p:nvSpPr>
          <p:cNvPr id="19" name="Text Placeholder 5">
            <a:extLst>
              <a:ext uri="{FF2B5EF4-FFF2-40B4-BE49-F238E27FC236}">
                <a16:creationId xmlns:a16="http://schemas.microsoft.com/office/drawing/2014/main" id="{DD7D268A-EDB1-8A7A-8755-976AE14E40AE}"/>
              </a:ext>
            </a:extLst>
          </p:cNvPr>
          <p:cNvSpPr>
            <a:spLocks noGrp="1"/>
          </p:cNvSpPr>
          <p:nvPr>
            <p:ph type="body" sz="quarter" idx="17" hasCustomPrompt="1"/>
          </p:nvPr>
        </p:nvSpPr>
        <p:spPr>
          <a:xfrm>
            <a:off x="3235452" y="1752601"/>
            <a:ext cx="2695575" cy="381000"/>
          </a:xfrm>
        </p:spPr>
        <p:txBody>
          <a:bodyPr/>
          <a:lstStyle>
            <a:lvl1pPr>
              <a:lnSpc>
                <a:spcPct val="99732"/>
              </a:lnSpc>
              <a:defRPr sz="2400" b="0" i="0">
                <a:solidFill>
                  <a:sysClr val="windowText" lastClr="000000"/>
                </a:solidFill>
                <a:latin typeface="Valtech Neue Light" pitchFamily="2" charset="0"/>
              </a:defRPr>
            </a:lvl1pPr>
          </a:lstStyle>
          <a:p>
            <a:pPr lvl="0"/>
            <a:r>
              <a:rPr lang="en-US"/>
              <a:t>Loyalty</a:t>
            </a:r>
          </a:p>
        </p:txBody>
      </p:sp>
      <p:sp>
        <p:nvSpPr>
          <p:cNvPr id="20" name="Text Placeholder 5">
            <a:extLst>
              <a:ext uri="{FF2B5EF4-FFF2-40B4-BE49-F238E27FC236}">
                <a16:creationId xmlns:a16="http://schemas.microsoft.com/office/drawing/2014/main" id="{47AF19D0-39BC-4369-1C29-B65E0BF2FC65}"/>
              </a:ext>
            </a:extLst>
          </p:cNvPr>
          <p:cNvSpPr>
            <a:spLocks noGrp="1"/>
          </p:cNvSpPr>
          <p:nvPr>
            <p:ph type="body" sz="quarter" idx="18" hasCustomPrompt="1"/>
          </p:nvPr>
        </p:nvSpPr>
        <p:spPr>
          <a:xfrm>
            <a:off x="3235452" y="2298865"/>
            <a:ext cx="2695575" cy="3120841"/>
          </a:xfrm>
        </p:spPr>
        <p:txBody>
          <a:bodyPr/>
          <a:lstStyle>
            <a:lvl1pPr>
              <a:lnSpc>
                <a:spcPct val="99732"/>
              </a:lnSpc>
              <a:defRPr lang="en-US" sz="1200" b="0" i="0" kern="1200" dirty="0" smtClean="0">
                <a:solidFill>
                  <a:sysClr val="windowText" lastClr="000000"/>
                </a:solidFill>
                <a:effectLst/>
                <a:latin typeface="Sons Light" panose="020B0303030202060203" pitchFamily="34" charset="77"/>
                <a:ea typeface="+mn-ea"/>
                <a:cs typeface="+mn-cs"/>
              </a:defRPr>
            </a:lvl1pPr>
          </a:lstStyle>
          <a:p>
            <a:pPr lvl="0"/>
            <a:r>
              <a:rPr lang="en-US">
                <a:effectLst/>
              </a:rPr>
              <a:t>In the loyalty stage, customers not only choose to stay with a company — they actively promote it to their network. Brands should focus on providing a fantastic end-to-end customer experience.</a:t>
            </a:r>
          </a:p>
          <a:p>
            <a:pPr marL="171450" marR="0" lvl="0" indent="-171450" algn="l" defTabSz="914400" rtl="0" eaLnBrk="1" fontAlgn="auto" latinLnBrk="0" hangingPunct="1">
              <a:lnSpc>
                <a:spcPct val="99732"/>
              </a:lnSpc>
              <a:spcBef>
                <a:spcPts val="1000"/>
              </a:spcBef>
              <a:spcAft>
                <a:spcPts val="0"/>
              </a:spcAft>
              <a:buClrTx/>
              <a:buSzTx/>
              <a:buFont typeface="Wingdings" pitchFamily="2" charset="2"/>
              <a:buChar char="§"/>
              <a:tabLst/>
              <a:defRPr/>
            </a:pPr>
            <a:r>
              <a:rPr lang="en-US">
                <a:effectLst/>
              </a:rPr>
              <a:t>Bullet example</a:t>
            </a:r>
            <a:endParaRPr lang="en-US"/>
          </a:p>
          <a:p>
            <a:pPr lvl="0"/>
            <a:endParaRPr lang="en-US"/>
          </a:p>
        </p:txBody>
      </p:sp>
      <p:sp>
        <p:nvSpPr>
          <p:cNvPr id="10" name="Picture Placeholder 9">
            <a:extLst>
              <a:ext uri="{FF2B5EF4-FFF2-40B4-BE49-F238E27FC236}">
                <a16:creationId xmlns:a16="http://schemas.microsoft.com/office/drawing/2014/main" id="{14C7DE7A-102C-FE9F-3073-0890892F298D}"/>
              </a:ext>
            </a:extLst>
          </p:cNvPr>
          <p:cNvSpPr>
            <a:spLocks noGrp="1"/>
          </p:cNvSpPr>
          <p:nvPr>
            <p:ph type="pic" sz="quarter" idx="31" hasCustomPrompt="1"/>
          </p:nvPr>
        </p:nvSpPr>
        <p:spPr>
          <a:xfrm>
            <a:off x="8291513" y="517791"/>
            <a:ext cx="3900487" cy="6340210"/>
          </a:xfrm>
          <a:solidFill>
            <a:schemeClr val="bg2"/>
          </a:solidFill>
        </p:spPr>
        <p:txBody>
          <a:bodyPr anchor="ctr"/>
          <a:lstStyle>
            <a:lvl1pPr algn="ctr">
              <a:defRPr>
                <a:solidFill>
                  <a:schemeClr val="bg1"/>
                </a:solidFill>
              </a:defRPr>
            </a:lvl1pPr>
          </a:lstStyle>
          <a:p>
            <a:r>
              <a:rPr lang="en-US"/>
              <a:t>Click icon to add image</a:t>
            </a:r>
          </a:p>
        </p:txBody>
      </p:sp>
      <p:cxnSp>
        <p:nvCxnSpPr>
          <p:cNvPr id="32" name="Straight Connector 31">
            <a:extLst>
              <a:ext uri="{FF2B5EF4-FFF2-40B4-BE49-F238E27FC236}">
                <a16:creationId xmlns:a16="http://schemas.microsoft.com/office/drawing/2014/main" id="{9A0EB407-4C65-644D-9375-14B9CA195A41}"/>
              </a:ext>
              <a:ext uri="{C183D7F6-B498-43B3-948B-1728B52AA6E4}">
                <adec:decorative xmlns:adec="http://schemas.microsoft.com/office/drawing/2017/decorative" val="1"/>
              </a:ext>
            </a:extLst>
          </p:cNvPr>
          <p:cNvCxnSpPr>
            <a:cxnSpLocks/>
          </p:cNvCxnSpPr>
          <p:nvPr userDrawn="1"/>
        </p:nvCxnSpPr>
        <p:spPr>
          <a:xfrm>
            <a:off x="190500" y="5586413"/>
            <a:ext cx="57340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Footer Placeholder 7">
            <a:extLst>
              <a:ext uri="{FF2B5EF4-FFF2-40B4-BE49-F238E27FC236}">
                <a16:creationId xmlns:a16="http://schemas.microsoft.com/office/drawing/2014/main" id="{EA95F8F6-637B-AC1C-0E11-8E15609E0C7A}"/>
              </a:ext>
            </a:extLst>
          </p:cNvPr>
          <p:cNvSpPr>
            <a:spLocks noGrp="1"/>
          </p:cNvSpPr>
          <p:nvPr>
            <p:ph type="ftr" sz="quarter" idx="3"/>
          </p:nvPr>
        </p:nvSpPr>
        <p:spPr>
          <a:xfrm>
            <a:off x="860425"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Add client via Header &amp; Footer tool</a:t>
            </a:r>
          </a:p>
        </p:txBody>
      </p:sp>
    </p:spTree>
    <p:extLst>
      <p:ext uri="{BB962C8B-B14F-4D97-AF65-F5344CB8AC3E}">
        <p14:creationId xmlns:p14="http://schemas.microsoft.com/office/powerpoint/2010/main" val="2972072392"/>
      </p:ext>
    </p:extLst>
  </p:cSld>
  <p:clrMapOvr>
    <a:masterClrMapping/>
  </p:clrMapOvr>
  <p:transition spd="slow">
    <p:push/>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roject Timeline">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A78722EA-A341-4098-9FDC-5FE986DBAD56}"/>
              </a:ext>
            </a:extLst>
          </p:cNvPr>
          <p:cNvSpPr>
            <a:spLocks noGrp="1"/>
          </p:cNvSpPr>
          <p:nvPr userDrawn="1">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a:t>
            </a:fld>
            <a:endParaRPr lang="en-US"/>
          </a:p>
        </p:txBody>
      </p:sp>
      <p:sp>
        <p:nvSpPr>
          <p:cNvPr id="3" name="Title Placeholder 2">
            <a:extLst>
              <a:ext uri="{FF2B5EF4-FFF2-40B4-BE49-F238E27FC236}">
                <a16:creationId xmlns:a16="http://schemas.microsoft.com/office/drawing/2014/main" id="{8877F6D7-E528-4644-EB44-EE63F730F6B1}"/>
              </a:ext>
            </a:extLst>
          </p:cNvPr>
          <p:cNvSpPr>
            <a:spLocks noGrp="1"/>
          </p:cNvSpPr>
          <p:nvPr userDrawn="1">
            <p:ph type="title"/>
          </p:nvPr>
        </p:nvSpPr>
        <p:spPr>
          <a:xfrm>
            <a:off x="4238625" y="194208"/>
            <a:ext cx="2698750" cy="123292"/>
          </a:xfrm>
          <a:prstGeom prst="rect">
            <a:avLst/>
          </a:prstGeom>
        </p:spPr>
        <p:txBody>
          <a:bodyPr vert="horz" lIns="0" tIns="0" rIns="0" bIns="0" rtlCol="0" anchor="b">
            <a:noAutofit/>
          </a:bodyPr>
          <a:lstStyle>
            <a:lvl1pPr>
              <a:defRPr lang="en-US" dirty="0"/>
            </a:lvl1pPr>
          </a:lstStyle>
          <a:p>
            <a:r>
              <a:rPr lang="en-GB"/>
              <a:t>Click to edit Master title style</a:t>
            </a:r>
            <a:endParaRPr lang="en-US"/>
          </a:p>
        </p:txBody>
      </p:sp>
      <p:sp>
        <p:nvSpPr>
          <p:cNvPr id="2" name="Date Placeholder 3">
            <a:extLst>
              <a:ext uri="{FF2B5EF4-FFF2-40B4-BE49-F238E27FC236}">
                <a16:creationId xmlns:a16="http://schemas.microsoft.com/office/drawing/2014/main" id="{05DE4004-A683-68F8-3857-E0C59B90AD5D}"/>
              </a:ext>
            </a:extLst>
          </p:cNvPr>
          <p:cNvSpPr>
            <a:spLocks noGrp="1"/>
          </p:cNvSpPr>
          <p:nvPr userDrawn="1">
            <p:ph type="dt" sz="half" idx="2"/>
          </p:nvPr>
        </p:nvSpPr>
        <p:spPr>
          <a:xfrm>
            <a:off x="9304338" y="192087"/>
            <a:ext cx="1660525" cy="125413"/>
          </a:xfrm>
          <a:prstGeom prst="rect">
            <a:avLst/>
          </a:prstGeom>
        </p:spPr>
        <p:txBody>
          <a:bodyPr vert="horz" lIns="0" tIns="0" rIns="0" bIns="0" rtlCol="0" anchor="ctr" anchorCtr="0"/>
          <a:lstStyle>
            <a:lvl1pPr algn="l">
              <a:defRPr sz="800" b="0" i="0">
                <a:solidFill>
                  <a:schemeClr val="tx1"/>
                </a:solidFill>
                <a:latin typeface="Sons" panose="020B0503030202060203" pitchFamily="34" charset="77"/>
              </a:defRPr>
            </a:lvl1pPr>
          </a:lstStyle>
          <a:p>
            <a:fld id="{090984F6-24E4-DC45-9D4E-3AE62EC801D9}" type="datetime4">
              <a:rPr lang="en-US" smtClean="0"/>
              <a:t>April 6, 2025</a:t>
            </a:fld>
            <a:endParaRPr lang="en-US"/>
          </a:p>
        </p:txBody>
      </p:sp>
      <p:sp>
        <p:nvSpPr>
          <p:cNvPr id="44" name="Rectangle 43">
            <a:extLst>
              <a:ext uri="{FF2B5EF4-FFF2-40B4-BE49-F238E27FC236}">
                <a16:creationId xmlns:a16="http://schemas.microsoft.com/office/drawing/2014/main" id="{D3DEF608-FE84-7537-0E4B-3A93E76FEFE8}"/>
              </a:ext>
              <a:ext uri="{C183D7F6-B498-43B3-948B-1728B52AA6E4}">
                <adec:decorative xmlns:adec="http://schemas.microsoft.com/office/drawing/2017/decorative" val="1"/>
              </a:ext>
            </a:extLst>
          </p:cNvPr>
          <p:cNvSpPr/>
          <p:nvPr userDrawn="1"/>
        </p:nvSpPr>
        <p:spPr>
          <a:xfrm>
            <a:off x="2175304" y="2789647"/>
            <a:ext cx="1947231" cy="344446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6A272E-A3A0-363C-2835-BCA7E3A39A53}"/>
              </a:ext>
              <a:ext uri="{C183D7F6-B498-43B3-948B-1728B52AA6E4}">
                <adec:decorative xmlns:adec="http://schemas.microsoft.com/office/drawing/2017/decorative" val="1"/>
              </a:ext>
            </a:extLst>
          </p:cNvPr>
          <p:cNvSpPr/>
          <p:nvPr userDrawn="1"/>
        </p:nvSpPr>
        <p:spPr>
          <a:xfrm>
            <a:off x="4113405" y="2789647"/>
            <a:ext cx="1977871" cy="3444466"/>
          </a:xfrm>
          <a:prstGeom prst="rect">
            <a:avLst/>
          </a:prstGeom>
          <a:solidFill>
            <a:schemeClr val="accent2">
              <a:lumMod val="90000"/>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E3C132FE-2F8C-638B-1D06-7CEA746FF89B}"/>
              </a:ext>
              <a:ext uri="{C183D7F6-B498-43B3-948B-1728B52AA6E4}">
                <adec:decorative xmlns:adec="http://schemas.microsoft.com/office/drawing/2017/decorative" val="1"/>
              </a:ext>
            </a:extLst>
          </p:cNvPr>
          <p:cNvSpPr/>
          <p:nvPr userDrawn="1"/>
        </p:nvSpPr>
        <p:spPr>
          <a:xfrm>
            <a:off x="6086462" y="2789647"/>
            <a:ext cx="1960471" cy="344446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0D9D5956-996B-100A-CEE0-9246927BCFAA}"/>
              </a:ext>
              <a:ext uri="{C183D7F6-B498-43B3-948B-1728B52AA6E4}">
                <adec:decorative xmlns:adec="http://schemas.microsoft.com/office/drawing/2017/decorative" val="1"/>
              </a:ext>
            </a:extLst>
          </p:cNvPr>
          <p:cNvSpPr/>
          <p:nvPr userDrawn="1"/>
        </p:nvSpPr>
        <p:spPr>
          <a:xfrm>
            <a:off x="8038834" y="2789647"/>
            <a:ext cx="1977862" cy="3444466"/>
          </a:xfrm>
          <a:prstGeom prst="rect">
            <a:avLst/>
          </a:prstGeom>
          <a:solidFill>
            <a:schemeClr val="accent2">
              <a:lumMod val="90000"/>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5879323B-2B24-AD76-F835-136E8224FF7A}"/>
              </a:ext>
              <a:ext uri="{C183D7F6-B498-43B3-948B-1728B52AA6E4}">
                <adec:decorative xmlns:adec="http://schemas.microsoft.com/office/drawing/2017/decorative" val="1"/>
              </a:ext>
            </a:extLst>
          </p:cNvPr>
          <p:cNvSpPr/>
          <p:nvPr userDrawn="1"/>
        </p:nvSpPr>
        <p:spPr>
          <a:xfrm>
            <a:off x="202517" y="2789647"/>
            <a:ext cx="1977871" cy="3444466"/>
          </a:xfrm>
          <a:prstGeom prst="rect">
            <a:avLst/>
          </a:prstGeom>
          <a:solidFill>
            <a:schemeClr val="accent2">
              <a:lumMod val="90000"/>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F7FB379-F922-888E-26E6-232A0318A4F4}"/>
              </a:ext>
              <a:ext uri="{C183D7F6-B498-43B3-948B-1728B52AA6E4}">
                <adec:decorative xmlns:adec="http://schemas.microsoft.com/office/drawing/2017/decorative" val="1"/>
              </a:ext>
            </a:extLst>
          </p:cNvPr>
          <p:cNvSpPr/>
          <p:nvPr userDrawn="1"/>
        </p:nvSpPr>
        <p:spPr>
          <a:xfrm>
            <a:off x="10029014" y="2789647"/>
            <a:ext cx="1960471" cy="344446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17">
            <a:extLst>
              <a:ext uri="{FF2B5EF4-FFF2-40B4-BE49-F238E27FC236}">
                <a16:creationId xmlns:a16="http://schemas.microsoft.com/office/drawing/2014/main" id="{618E6670-17A6-A018-1FF5-B5CC48F63CA4}"/>
              </a:ext>
            </a:extLst>
          </p:cNvPr>
          <p:cNvSpPr>
            <a:spLocks noGrp="1"/>
          </p:cNvSpPr>
          <p:nvPr userDrawn="1">
            <p:ph type="body" sz="quarter" idx="13" hasCustomPrompt="1"/>
          </p:nvPr>
        </p:nvSpPr>
        <p:spPr>
          <a:xfrm>
            <a:off x="176213" y="1239837"/>
            <a:ext cx="3722687" cy="1109663"/>
          </a:xfrm>
        </p:spPr>
        <p:txBody>
          <a:bodyPr/>
          <a:lstStyle>
            <a:lvl1pPr>
              <a:lnSpc>
                <a:spcPct val="85089"/>
              </a:lnSpc>
              <a:defRPr sz="4000" spc="-20">
                <a:solidFill>
                  <a:sysClr val="windowText" lastClr="000000"/>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Project Timeline</a:t>
            </a:r>
          </a:p>
        </p:txBody>
      </p:sp>
      <p:sp>
        <p:nvSpPr>
          <p:cNvPr id="13" name="Text Placeholder 12">
            <a:extLst>
              <a:ext uri="{FF2B5EF4-FFF2-40B4-BE49-F238E27FC236}">
                <a16:creationId xmlns:a16="http://schemas.microsoft.com/office/drawing/2014/main" id="{C4F45A9B-8DAC-AA03-2C62-4862B3F62537}"/>
              </a:ext>
            </a:extLst>
          </p:cNvPr>
          <p:cNvSpPr>
            <a:spLocks noGrp="1"/>
          </p:cNvSpPr>
          <p:nvPr userDrawn="1">
            <p:ph type="body" sz="quarter" idx="15" hasCustomPrompt="1"/>
          </p:nvPr>
        </p:nvSpPr>
        <p:spPr>
          <a:xfrm>
            <a:off x="4241801" y="1258886"/>
            <a:ext cx="3722688" cy="1090614"/>
          </a:xfrm>
        </p:spPr>
        <p:txBody>
          <a:bodyPr numCol="1" spcCol="320040"/>
          <a:lstStyle>
            <a:lvl1pPr>
              <a:lnSpc>
                <a:spcPct val="99821"/>
              </a:lnSpc>
              <a:spcBef>
                <a:spcPts val="2301"/>
              </a:spcBef>
              <a:spcAft>
                <a:spcPts val="0"/>
              </a:spcAft>
              <a:defRPr sz="1400" b="0" i="0" spc="0">
                <a:solidFill>
                  <a:sysClr val="windowText" lastClr="000000"/>
                </a:solidFill>
                <a:latin typeface="Sons Light" panose="020B0303030202060203" pitchFamily="34" charset="77"/>
              </a:defRPr>
            </a:lvl1pPr>
            <a:lvl2pPr>
              <a:defRPr sz="1600">
                <a:solidFill>
                  <a:sysClr val="windowText" lastClr="000000"/>
                </a:solidFill>
              </a:defRPr>
            </a:lvl2pPr>
            <a:lvl3pPr>
              <a:defRPr sz="1600">
                <a:solidFill>
                  <a:sysClr val="windowText" lastClr="000000"/>
                </a:solidFill>
              </a:defRPr>
            </a:lvl3pPr>
            <a:lvl4pPr>
              <a:defRPr sz="1600">
                <a:solidFill>
                  <a:sysClr val="windowText" lastClr="000000"/>
                </a:solidFill>
              </a:defRPr>
            </a:lvl4pPr>
            <a:lvl5pPr>
              <a:defRPr sz="1600">
                <a:solidFill>
                  <a:sysClr val="windowText" lastClr="000000"/>
                </a:solidFill>
              </a:defRPr>
            </a:lvl5pPr>
          </a:lstStyle>
          <a:p>
            <a:r>
              <a:rPr lang="en-US"/>
              <a:t>This is the proposed schedule for a X launch date. We’re looking at a six-month engagement which assuming everyone meets their milestones. </a:t>
            </a:r>
          </a:p>
        </p:txBody>
      </p:sp>
      <p:cxnSp>
        <p:nvCxnSpPr>
          <p:cNvPr id="9" name="Straight Connector 8">
            <a:extLst>
              <a:ext uri="{FF2B5EF4-FFF2-40B4-BE49-F238E27FC236}">
                <a16:creationId xmlns:a16="http://schemas.microsoft.com/office/drawing/2014/main" id="{72B7C0A9-F88D-6EBD-19C2-6FAC9BBF730F}"/>
              </a:ext>
              <a:ext uri="{C183D7F6-B498-43B3-948B-1728B52AA6E4}">
                <adec:decorative xmlns:adec="http://schemas.microsoft.com/office/drawing/2017/decorative" val="1"/>
              </a:ext>
            </a:extLst>
          </p:cNvPr>
          <p:cNvCxnSpPr>
            <a:cxnSpLocks/>
          </p:cNvCxnSpPr>
          <p:nvPr userDrawn="1"/>
        </p:nvCxnSpPr>
        <p:spPr>
          <a:xfrm>
            <a:off x="190500" y="6239858"/>
            <a:ext cx="11821287"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C7974BA-52EF-70AA-287A-118BDD220D0A}"/>
              </a:ext>
              <a:ext uri="{C183D7F6-B498-43B3-948B-1728B52AA6E4}">
                <adec:decorative xmlns:adec="http://schemas.microsoft.com/office/drawing/2017/decorative" val="1"/>
              </a:ext>
            </a:extLst>
          </p:cNvPr>
          <p:cNvCxnSpPr>
            <a:cxnSpLocks/>
          </p:cNvCxnSpPr>
          <p:nvPr userDrawn="1"/>
        </p:nvCxnSpPr>
        <p:spPr>
          <a:xfrm>
            <a:off x="190500" y="2789647"/>
            <a:ext cx="11821287"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0" name="Text Placeholder 19">
            <a:extLst>
              <a:ext uri="{FF2B5EF4-FFF2-40B4-BE49-F238E27FC236}">
                <a16:creationId xmlns:a16="http://schemas.microsoft.com/office/drawing/2014/main" id="{DAF95CAD-BAC5-C99E-1E20-3517BE00D95B}"/>
              </a:ext>
            </a:extLst>
          </p:cNvPr>
          <p:cNvSpPr>
            <a:spLocks noGrp="1"/>
          </p:cNvSpPr>
          <p:nvPr userDrawn="1">
            <p:ph type="body" sz="quarter" idx="16" hasCustomPrompt="1"/>
          </p:nvPr>
        </p:nvSpPr>
        <p:spPr>
          <a:xfrm>
            <a:off x="190500" y="6450013"/>
            <a:ext cx="1012825" cy="215900"/>
          </a:xfrm>
        </p:spPr>
        <p:txBody>
          <a:bodyPr/>
          <a:lstStyle>
            <a:lvl1pPr>
              <a:defRPr>
                <a:solidFill>
                  <a:schemeClr val="tx1"/>
                </a:solidFill>
              </a:defRPr>
            </a:lvl1pPr>
          </a:lstStyle>
          <a:p>
            <a:pPr lvl="0"/>
            <a:r>
              <a:rPr lang="en-US"/>
              <a:t>Month</a:t>
            </a:r>
          </a:p>
        </p:txBody>
      </p:sp>
      <p:sp>
        <p:nvSpPr>
          <p:cNvPr id="21" name="Text Placeholder 19">
            <a:extLst>
              <a:ext uri="{FF2B5EF4-FFF2-40B4-BE49-F238E27FC236}">
                <a16:creationId xmlns:a16="http://schemas.microsoft.com/office/drawing/2014/main" id="{6A7B31D6-86DE-47E0-0F4F-815A1E60F3FE}"/>
              </a:ext>
            </a:extLst>
          </p:cNvPr>
          <p:cNvSpPr>
            <a:spLocks noGrp="1"/>
          </p:cNvSpPr>
          <p:nvPr userDrawn="1">
            <p:ph type="body" sz="quarter" idx="17" hasCustomPrompt="1"/>
          </p:nvPr>
        </p:nvSpPr>
        <p:spPr>
          <a:xfrm>
            <a:off x="2180388" y="6450013"/>
            <a:ext cx="1012825" cy="215900"/>
          </a:xfrm>
        </p:spPr>
        <p:txBody>
          <a:bodyPr/>
          <a:lstStyle>
            <a:lvl1pPr>
              <a:defRPr>
                <a:solidFill>
                  <a:schemeClr val="tx1"/>
                </a:solidFill>
              </a:defRPr>
            </a:lvl1pPr>
          </a:lstStyle>
          <a:p>
            <a:pPr lvl="0"/>
            <a:r>
              <a:rPr lang="en-US"/>
              <a:t>Month</a:t>
            </a:r>
          </a:p>
        </p:txBody>
      </p:sp>
      <p:sp>
        <p:nvSpPr>
          <p:cNvPr id="22" name="Text Placeholder 19">
            <a:extLst>
              <a:ext uri="{FF2B5EF4-FFF2-40B4-BE49-F238E27FC236}">
                <a16:creationId xmlns:a16="http://schemas.microsoft.com/office/drawing/2014/main" id="{0DD91219-76A5-BB7A-F72D-B7A51F7BCD75}"/>
              </a:ext>
            </a:extLst>
          </p:cNvPr>
          <p:cNvSpPr>
            <a:spLocks noGrp="1"/>
          </p:cNvSpPr>
          <p:nvPr userDrawn="1">
            <p:ph type="body" sz="quarter" idx="18" hasCustomPrompt="1"/>
          </p:nvPr>
        </p:nvSpPr>
        <p:spPr>
          <a:xfrm>
            <a:off x="4130177" y="6450013"/>
            <a:ext cx="1012825" cy="215900"/>
          </a:xfrm>
        </p:spPr>
        <p:txBody>
          <a:bodyPr/>
          <a:lstStyle>
            <a:lvl1pPr>
              <a:defRPr>
                <a:solidFill>
                  <a:schemeClr val="tx1"/>
                </a:solidFill>
              </a:defRPr>
            </a:lvl1pPr>
          </a:lstStyle>
          <a:p>
            <a:pPr lvl="0"/>
            <a:r>
              <a:rPr lang="en-US"/>
              <a:t>Month</a:t>
            </a:r>
          </a:p>
        </p:txBody>
      </p:sp>
      <p:sp>
        <p:nvSpPr>
          <p:cNvPr id="23" name="Text Placeholder 19">
            <a:extLst>
              <a:ext uri="{FF2B5EF4-FFF2-40B4-BE49-F238E27FC236}">
                <a16:creationId xmlns:a16="http://schemas.microsoft.com/office/drawing/2014/main" id="{0FB1DD22-983D-4F0C-0D73-8EED60E04B1A}"/>
              </a:ext>
            </a:extLst>
          </p:cNvPr>
          <p:cNvSpPr>
            <a:spLocks noGrp="1"/>
          </p:cNvSpPr>
          <p:nvPr userDrawn="1">
            <p:ph type="body" sz="quarter" idx="19" hasCustomPrompt="1"/>
          </p:nvPr>
        </p:nvSpPr>
        <p:spPr>
          <a:xfrm>
            <a:off x="6095206" y="6450013"/>
            <a:ext cx="1012825" cy="215900"/>
          </a:xfrm>
        </p:spPr>
        <p:txBody>
          <a:bodyPr/>
          <a:lstStyle>
            <a:lvl1pPr>
              <a:defRPr>
                <a:solidFill>
                  <a:schemeClr val="tx1"/>
                </a:solidFill>
              </a:defRPr>
            </a:lvl1pPr>
          </a:lstStyle>
          <a:p>
            <a:pPr lvl="0"/>
            <a:r>
              <a:rPr lang="en-US"/>
              <a:t>Month</a:t>
            </a:r>
          </a:p>
        </p:txBody>
      </p:sp>
      <p:sp>
        <p:nvSpPr>
          <p:cNvPr id="24" name="Text Placeholder 19">
            <a:extLst>
              <a:ext uri="{FF2B5EF4-FFF2-40B4-BE49-F238E27FC236}">
                <a16:creationId xmlns:a16="http://schemas.microsoft.com/office/drawing/2014/main" id="{F17866AC-A492-30B1-C4D1-717B77A867FB}"/>
              </a:ext>
            </a:extLst>
          </p:cNvPr>
          <p:cNvSpPr>
            <a:spLocks noGrp="1"/>
          </p:cNvSpPr>
          <p:nvPr userDrawn="1">
            <p:ph type="body" sz="quarter" idx="20" hasCustomPrompt="1"/>
          </p:nvPr>
        </p:nvSpPr>
        <p:spPr>
          <a:xfrm>
            <a:off x="8046933" y="6450013"/>
            <a:ext cx="1012825" cy="215900"/>
          </a:xfrm>
        </p:spPr>
        <p:txBody>
          <a:bodyPr/>
          <a:lstStyle>
            <a:lvl1pPr>
              <a:defRPr>
                <a:solidFill>
                  <a:schemeClr val="tx1"/>
                </a:solidFill>
              </a:defRPr>
            </a:lvl1pPr>
          </a:lstStyle>
          <a:p>
            <a:pPr lvl="0"/>
            <a:r>
              <a:rPr lang="en-US"/>
              <a:t>Month</a:t>
            </a:r>
          </a:p>
        </p:txBody>
      </p:sp>
      <p:sp>
        <p:nvSpPr>
          <p:cNvPr id="25" name="Text Placeholder 19">
            <a:extLst>
              <a:ext uri="{FF2B5EF4-FFF2-40B4-BE49-F238E27FC236}">
                <a16:creationId xmlns:a16="http://schemas.microsoft.com/office/drawing/2014/main" id="{B285F4F6-503E-979C-68E0-74A6F6B40D7D}"/>
              </a:ext>
            </a:extLst>
          </p:cNvPr>
          <p:cNvSpPr>
            <a:spLocks noGrp="1"/>
          </p:cNvSpPr>
          <p:nvPr userDrawn="1">
            <p:ph type="body" sz="quarter" idx="21" hasCustomPrompt="1"/>
          </p:nvPr>
        </p:nvSpPr>
        <p:spPr>
          <a:xfrm>
            <a:off x="9995903" y="6450013"/>
            <a:ext cx="1012825" cy="215900"/>
          </a:xfrm>
        </p:spPr>
        <p:txBody>
          <a:bodyPr/>
          <a:lstStyle>
            <a:lvl1pPr>
              <a:defRPr>
                <a:solidFill>
                  <a:schemeClr val="tx1"/>
                </a:solidFill>
              </a:defRPr>
            </a:lvl1pPr>
          </a:lstStyle>
          <a:p>
            <a:pPr lvl="0"/>
            <a:r>
              <a:rPr lang="en-US"/>
              <a:t>Month</a:t>
            </a:r>
          </a:p>
        </p:txBody>
      </p:sp>
      <p:sp>
        <p:nvSpPr>
          <p:cNvPr id="28" name="Text Placeholder 27">
            <a:extLst>
              <a:ext uri="{FF2B5EF4-FFF2-40B4-BE49-F238E27FC236}">
                <a16:creationId xmlns:a16="http://schemas.microsoft.com/office/drawing/2014/main" id="{EA9DEFB2-8E19-219F-B2E7-C1E15564E260}"/>
              </a:ext>
            </a:extLst>
          </p:cNvPr>
          <p:cNvSpPr>
            <a:spLocks noGrp="1"/>
          </p:cNvSpPr>
          <p:nvPr userDrawn="1">
            <p:ph type="body" sz="quarter" idx="22" hasCustomPrompt="1"/>
          </p:nvPr>
        </p:nvSpPr>
        <p:spPr>
          <a:xfrm>
            <a:off x="383950" y="3535365"/>
            <a:ext cx="1489300" cy="323848"/>
          </a:xfrm>
          <a:prstGeom prst="roundRect">
            <a:avLst/>
          </a:prstGeom>
          <a:solidFill>
            <a:schemeClr val="tx1"/>
          </a:solidFill>
        </p:spPr>
        <p:txBody>
          <a:bodyPr anchor="ctr"/>
          <a:lstStyle>
            <a:lvl1pPr algn="l">
              <a:lnSpc>
                <a:spcPct val="100000"/>
              </a:lnSpc>
              <a:defRPr sz="1200">
                <a:solidFill>
                  <a:schemeClr val="bg1"/>
                </a:solidFill>
              </a:defRPr>
            </a:lvl1pPr>
          </a:lstStyle>
          <a:p>
            <a:pPr lvl="0"/>
            <a:r>
              <a:rPr lang="en-US"/>
              <a:t>  Discovery</a:t>
            </a:r>
          </a:p>
        </p:txBody>
      </p:sp>
      <p:sp>
        <p:nvSpPr>
          <p:cNvPr id="36" name="Text Placeholder 27">
            <a:extLst>
              <a:ext uri="{FF2B5EF4-FFF2-40B4-BE49-F238E27FC236}">
                <a16:creationId xmlns:a16="http://schemas.microsoft.com/office/drawing/2014/main" id="{565D3806-59AF-7580-5D5B-5F4F6AF0B5EE}"/>
              </a:ext>
            </a:extLst>
          </p:cNvPr>
          <p:cNvSpPr>
            <a:spLocks noGrp="1"/>
          </p:cNvSpPr>
          <p:nvPr userDrawn="1">
            <p:ph type="body" sz="quarter" idx="28" hasCustomPrompt="1"/>
          </p:nvPr>
        </p:nvSpPr>
        <p:spPr>
          <a:xfrm>
            <a:off x="8241286" y="3045056"/>
            <a:ext cx="1636943" cy="124182"/>
          </a:xfrm>
          <a:ln>
            <a:noFill/>
            <a:prstDash val="dash"/>
          </a:ln>
        </p:spPr>
        <p:txBody>
          <a:bodyPr/>
          <a:lstStyle>
            <a:lvl1pPr>
              <a:defRPr sz="1200" b="0" i="0">
                <a:solidFill>
                  <a:schemeClr val="tx1"/>
                </a:solidFill>
                <a:latin typeface="Sons Light" panose="020B0303030202060203" pitchFamily="34" charset="77"/>
              </a:defRPr>
            </a:lvl1pPr>
          </a:lstStyle>
          <a:p>
            <a:pPr lvl="0"/>
            <a:r>
              <a:rPr lang="en-US"/>
              <a:t>3/28 Design Handoff</a:t>
            </a:r>
          </a:p>
        </p:txBody>
      </p:sp>
      <p:sp>
        <p:nvSpPr>
          <p:cNvPr id="40" name="Text Placeholder 27">
            <a:extLst>
              <a:ext uri="{FF2B5EF4-FFF2-40B4-BE49-F238E27FC236}">
                <a16:creationId xmlns:a16="http://schemas.microsoft.com/office/drawing/2014/main" id="{817BA986-F46F-AFD7-313A-853422232597}"/>
              </a:ext>
            </a:extLst>
          </p:cNvPr>
          <p:cNvSpPr>
            <a:spLocks noGrp="1"/>
          </p:cNvSpPr>
          <p:nvPr userDrawn="1">
            <p:ph type="body" sz="quarter" idx="29" hasCustomPrompt="1"/>
          </p:nvPr>
        </p:nvSpPr>
        <p:spPr>
          <a:xfrm>
            <a:off x="10734913" y="3049070"/>
            <a:ext cx="1036176" cy="124179"/>
          </a:xfrm>
          <a:ln>
            <a:noFill/>
            <a:prstDash val="dash"/>
          </a:ln>
        </p:spPr>
        <p:txBody>
          <a:bodyPr/>
          <a:lstStyle>
            <a:lvl1pPr>
              <a:defRPr sz="1200" b="0" i="0">
                <a:solidFill>
                  <a:schemeClr val="tx1"/>
                </a:solidFill>
                <a:latin typeface="Sons Light" panose="020B0303030202060203" pitchFamily="34" charset="77"/>
              </a:defRPr>
            </a:lvl1pPr>
          </a:lstStyle>
          <a:p>
            <a:pPr lvl="0"/>
            <a:r>
              <a:rPr lang="en-US"/>
              <a:t>4/30 Launch</a:t>
            </a:r>
          </a:p>
        </p:txBody>
      </p:sp>
      <p:sp>
        <p:nvSpPr>
          <p:cNvPr id="56" name="Text Placeholder 27">
            <a:extLst>
              <a:ext uri="{FF2B5EF4-FFF2-40B4-BE49-F238E27FC236}">
                <a16:creationId xmlns:a16="http://schemas.microsoft.com/office/drawing/2014/main" id="{83CEA73A-5B33-7D4C-61DC-E4BF3F4F7A1A}"/>
              </a:ext>
            </a:extLst>
          </p:cNvPr>
          <p:cNvSpPr>
            <a:spLocks noGrp="1"/>
          </p:cNvSpPr>
          <p:nvPr userDrawn="1">
            <p:ph type="body" sz="quarter" idx="30" hasCustomPrompt="1"/>
          </p:nvPr>
        </p:nvSpPr>
        <p:spPr>
          <a:xfrm>
            <a:off x="1203325" y="3962085"/>
            <a:ext cx="3521075" cy="323848"/>
          </a:xfrm>
          <a:prstGeom prst="roundRect">
            <a:avLst/>
          </a:prstGeom>
          <a:solidFill>
            <a:schemeClr val="bg1"/>
          </a:solidFill>
        </p:spPr>
        <p:txBody>
          <a:bodyPr anchor="ctr"/>
          <a:lstStyle>
            <a:lvl1pPr algn="l">
              <a:lnSpc>
                <a:spcPct val="100000"/>
              </a:lnSpc>
              <a:defRPr sz="1200">
                <a:solidFill>
                  <a:schemeClr val="tx1"/>
                </a:solidFill>
              </a:defRPr>
            </a:lvl1pPr>
          </a:lstStyle>
          <a:p>
            <a:pPr lvl="0"/>
            <a:r>
              <a:rPr lang="en-US"/>
              <a:t>  Strategy</a:t>
            </a:r>
          </a:p>
        </p:txBody>
      </p:sp>
      <p:sp>
        <p:nvSpPr>
          <p:cNvPr id="57" name="Text Placeholder 27">
            <a:extLst>
              <a:ext uri="{FF2B5EF4-FFF2-40B4-BE49-F238E27FC236}">
                <a16:creationId xmlns:a16="http://schemas.microsoft.com/office/drawing/2014/main" id="{22D66AB6-DE76-464A-6663-A156564646FD}"/>
              </a:ext>
            </a:extLst>
          </p:cNvPr>
          <p:cNvSpPr>
            <a:spLocks noGrp="1"/>
          </p:cNvSpPr>
          <p:nvPr>
            <p:ph type="body" sz="quarter" idx="31" hasCustomPrompt="1"/>
          </p:nvPr>
        </p:nvSpPr>
        <p:spPr>
          <a:xfrm>
            <a:off x="2015367" y="4405638"/>
            <a:ext cx="3521075" cy="323848"/>
          </a:xfrm>
          <a:prstGeom prst="roundRect">
            <a:avLst/>
          </a:prstGeom>
          <a:solidFill>
            <a:schemeClr val="bg1"/>
          </a:solidFill>
        </p:spPr>
        <p:txBody>
          <a:bodyPr anchor="ctr"/>
          <a:lstStyle>
            <a:lvl1pPr algn="l">
              <a:lnSpc>
                <a:spcPct val="100000"/>
              </a:lnSpc>
              <a:defRPr sz="1200">
                <a:solidFill>
                  <a:schemeClr val="tx1"/>
                </a:solidFill>
              </a:defRPr>
            </a:lvl1pPr>
          </a:lstStyle>
          <a:p>
            <a:pPr lvl="0"/>
            <a:r>
              <a:rPr lang="en-US"/>
              <a:t>  Design</a:t>
            </a:r>
          </a:p>
        </p:txBody>
      </p:sp>
      <p:sp>
        <p:nvSpPr>
          <p:cNvPr id="58" name="Text Placeholder 27">
            <a:extLst>
              <a:ext uri="{FF2B5EF4-FFF2-40B4-BE49-F238E27FC236}">
                <a16:creationId xmlns:a16="http://schemas.microsoft.com/office/drawing/2014/main" id="{2222CE73-71D5-B66E-BD32-D903C76EAA83}"/>
              </a:ext>
            </a:extLst>
          </p:cNvPr>
          <p:cNvSpPr>
            <a:spLocks noGrp="1"/>
          </p:cNvSpPr>
          <p:nvPr>
            <p:ph type="body" sz="quarter" idx="32" hasCustomPrompt="1"/>
          </p:nvPr>
        </p:nvSpPr>
        <p:spPr>
          <a:xfrm>
            <a:off x="4990579" y="4826413"/>
            <a:ext cx="6998904" cy="323079"/>
          </a:xfrm>
          <a:prstGeom prst="roundRect">
            <a:avLst/>
          </a:prstGeom>
          <a:solidFill>
            <a:schemeClr val="accent1"/>
          </a:solidFill>
        </p:spPr>
        <p:txBody>
          <a:bodyPr anchor="ctr"/>
          <a:lstStyle>
            <a:lvl1pPr algn="l">
              <a:lnSpc>
                <a:spcPct val="100000"/>
              </a:lnSpc>
              <a:defRPr sz="1200">
                <a:solidFill>
                  <a:schemeClr val="tx1"/>
                </a:solidFill>
              </a:defRPr>
            </a:lvl1pPr>
          </a:lstStyle>
          <a:p>
            <a:pPr lvl="0"/>
            <a:r>
              <a:rPr lang="en-US"/>
              <a:t>  Development</a:t>
            </a:r>
          </a:p>
        </p:txBody>
      </p:sp>
      <p:sp>
        <p:nvSpPr>
          <p:cNvPr id="59" name="Text Placeholder 27">
            <a:extLst>
              <a:ext uri="{FF2B5EF4-FFF2-40B4-BE49-F238E27FC236}">
                <a16:creationId xmlns:a16="http://schemas.microsoft.com/office/drawing/2014/main" id="{D0CBF8E9-262F-E93F-CDF2-567F978110B6}"/>
              </a:ext>
            </a:extLst>
          </p:cNvPr>
          <p:cNvSpPr>
            <a:spLocks noGrp="1"/>
          </p:cNvSpPr>
          <p:nvPr>
            <p:ph type="body" sz="quarter" idx="33" hasCustomPrompt="1"/>
          </p:nvPr>
        </p:nvSpPr>
        <p:spPr>
          <a:xfrm>
            <a:off x="8639128" y="5270269"/>
            <a:ext cx="1678035" cy="323079"/>
          </a:xfrm>
          <a:prstGeom prst="roundRect">
            <a:avLst/>
          </a:prstGeom>
          <a:solidFill>
            <a:schemeClr val="bg2"/>
          </a:solidFill>
        </p:spPr>
        <p:txBody>
          <a:bodyPr anchor="ctr"/>
          <a:lstStyle>
            <a:lvl1pPr algn="l">
              <a:lnSpc>
                <a:spcPct val="100000"/>
              </a:lnSpc>
              <a:defRPr sz="1200">
                <a:solidFill>
                  <a:schemeClr val="bg1"/>
                </a:solidFill>
              </a:defRPr>
            </a:lvl1pPr>
          </a:lstStyle>
          <a:p>
            <a:pPr lvl="0"/>
            <a:r>
              <a:rPr lang="en-US"/>
              <a:t>  Localization</a:t>
            </a:r>
          </a:p>
        </p:txBody>
      </p:sp>
      <p:sp>
        <p:nvSpPr>
          <p:cNvPr id="60" name="Text Placeholder 27">
            <a:extLst>
              <a:ext uri="{FF2B5EF4-FFF2-40B4-BE49-F238E27FC236}">
                <a16:creationId xmlns:a16="http://schemas.microsoft.com/office/drawing/2014/main" id="{D62D072E-BF5E-07BF-3FB5-914F8891BAD6}"/>
              </a:ext>
            </a:extLst>
          </p:cNvPr>
          <p:cNvSpPr>
            <a:spLocks noGrp="1"/>
          </p:cNvSpPr>
          <p:nvPr>
            <p:ph type="body" sz="quarter" idx="34" hasCustomPrompt="1"/>
          </p:nvPr>
        </p:nvSpPr>
        <p:spPr>
          <a:xfrm>
            <a:off x="10321878" y="5698425"/>
            <a:ext cx="1678035" cy="323079"/>
          </a:xfrm>
          <a:prstGeom prst="roundRect">
            <a:avLst/>
          </a:prstGeom>
          <a:solidFill>
            <a:schemeClr val="bg2"/>
          </a:solidFill>
        </p:spPr>
        <p:txBody>
          <a:bodyPr anchor="ctr"/>
          <a:lstStyle>
            <a:lvl1pPr algn="l">
              <a:lnSpc>
                <a:spcPct val="100000"/>
              </a:lnSpc>
              <a:defRPr sz="1200">
                <a:solidFill>
                  <a:schemeClr val="bg1"/>
                </a:solidFill>
              </a:defRPr>
            </a:lvl1pPr>
          </a:lstStyle>
          <a:p>
            <a:pPr lvl="0"/>
            <a:r>
              <a:rPr lang="en-US"/>
              <a:t>  QA</a:t>
            </a:r>
          </a:p>
        </p:txBody>
      </p:sp>
      <p:sp>
        <p:nvSpPr>
          <p:cNvPr id="4" name="Footer Placeholder 7">
            <a:extLst>
              <a:ext uri="{FF2B5EF4-FFF2-40B4-BE49-F238E27FC236}">
                <a16:creationId xmlns:a16="http://schemas.microsoft.com/office/drawing/2014/main" id="{8F026932-5E83-B7DE-01B1-CEF0A94F1C15}"/>
              </a:ext>
            </a:extLst>
          </p:cNvPr>
          <p:cNvSpPr>
            <a:spLocks noGrp="1"/>
          </p:cNvSpPr>
          <p:nvPr>
            <p:ph type="ftr" sz="quarter" idx="3"/>
          </p:nvPr>
        </p:nvSpPr>
        <p:spPr>
          <a:xfrm>
            <a:off x="860425"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Add client via Header &amp; Footer tool</a:t>
            </a:r>
          </a:p>
        </p:txBody>
      </p:sp>
    </p:spTree>
    <p:extLst>
      <p:ext uri="{BB962C8B-B14F-4D97-AF65-F5344CB8AC3E}">
        <p14:creationId xmlns:p14="http://schemas.microsoft.com/office/powerpoint/2010/main" val="2188123684"/>
      </p:ext>
    </p:extLst>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dex">
    <p:spTree>
      <p:nvGrpSpPr>
        <p:cNvPr id="1" name=""/>
        <p:cNvGrpSpPr/>
        <p:nvPr/>
      </p:nvGrpSpPr>
      <p:grpSpPr>
        <a:xfrm>
          <a:off x="0" y="0"/>
          <a:ext cx="0" cy="0"/>
          <a:chOff x="0" y="0"/>
          <a:chExt cx="0" cy="0"/>
        </a:xfrm>
      </p:grpSpPr>
      <p:sp>
        <p:nvSpPr>
          <p:cNvPr id="2" name="Slide Number Placeholder 4">
            <a:extLst>
              <a:ext uri="{FF2B5EF4-FFF2-40B4-BE49-F238E27FC236}">
                <a16:creationId xmlns:a16="http://schemas.microsoft.com/office/drawing/2014/main" id="{07BFA37B-7463-C210-F0F3-82A14C3C6101}"/>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a:t>
            </a:fld>
            <a:endParaRPr lang="en-US"/>
          </a:p>
        </p:txBody>
      </p:sp>
      <p:sp>
        <p:nvSpPr>
          <p:cNvPr id="17" name="Footer Placeholder 7">
            <a:extLst>
              <a:ext uri="{FF2B5EF4-FFF2-40B4-BE49-F238E27FC236}">
                <a16:creationId xmlns:a16="http://schemas.microsoft.com/office/drawing/2014/main" id="{DD373D61-E1B3-EDC6-32BC-EE8DEB3B4821}"/>
              </a:ext>
            </a:extLst>
          </p:cNvPr>
          <p:cNvSpPr>
            <a:spLocks noGrp="1"/>
          </p:cNvSpPr>
          <p:nvPr>
            <p:ph type="ftr" sz="quarter" idx="3"/>
          </p:nvPr>
        </p:nvSpPr>
        <p:spPr>
          <a:xfrm>
            <a:off x="860425"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Add client via Header &amp; Footer tool</a:t>
            </a:r>
          </a:p>
        </p:txBody>
      </p:sp>
      <p:sp>
        <p:nvSpPr>
          <p:cNvPr id="16" name="Title Placeholder 2">
            <a:extLst>
              <a:ext uri="{FF2B5EF4-FFF2-40B4-BE49-F238E27FC236}">
                <a16:creationId xmlns:a16="http://schemas.microsoft.com/office/drawing/2014/main" id="{DB34431A-83A4-BB97-61BD-8783731B28BE}"/>
              </a:ext>
            </a:extLst>
          </p:cNvPr>
          <p:cNvSpPr>
            <a:spLocks noGrp="1"/>
          </p:cNvSpPr>
          <p:nvPr>
            <p:ph type="title"/>
          </p:nvPr>
        </p:nvSpPr>
        <p:spPr>
          <a:xfrm>
            <a:off x="4238625" y="194208"/>
            <a:ext cx="2698750" cy="123292"/>
          </a:xfrm>
          <a:prstGeom prst="rect">
            <a:avLst/>
          </a:prstGeom>
        </p:spPr>
        <p:txBody>
          <a:bodyPr vert="horz" lIns="0" tIns="0" rIns="0" bIns="0" rtlCol="0" anchor="b">
            <a:noAutofit/>
          </a:bodyPr>
          <a:lstStyle>
            <a:lvl1pPr>
              <a:defRPr sz="800">
                <a:solidFill>
                  <a:schemeClr val="tx1"/>
                </a:solidFill>
                <a:latin typeface="Sons" panose="020B0503030202060203" pitchFamily="34" charset="77"/>
              </a:defRPr>
            </a:lvl1pPr>
          </a:lstStyle>
          <a:p>
            <a:r>
              <a:rPr lang="en-GB"/>
              <a:t>Click to edit Master title style</a:t>
            </a:r>
            <a:endParaRPr lang="en-US"/>
          </a:p>
        </p:txBody>
      </p:sp>
      <p:sp>
        <p:nvSpPr>
          <p:cNvPr id="14" name="Date Placeholder 3">
            <a:extLst>
              <a:ext uri="{FF2B5EF4-FFF2-40B4-BE49-F238E27FC236}">
                <a16:creationId xmlns:a16="http://schemas.microsoft.com/office/drawing/2014/main" id="{7CFD877D-01E6-C36B-1A57-5FB0D56EA4E1}"/>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l">
              <a:defRPr sz="800" b="0" i="0">
                <a:solidFill>
                  <a:schemeClr val="tx1"/>
                </a:solidFill>
                <a:latin typeface="Sons" panose="020B0503030202060203" pitchFamily="34" charset="77"/>
              </a:defRPr>
            </a:lvl1pPr>
          </a:lstStyle>
          <a:p>
            <a:fld id="{27BADDE7-5924-B140-89D9-5EC2C29D92A3}" type="datetime4">
              <a:rPr lang="en-US" smtClean="0"/>
              <a:t>April 6, 2025</a:t>
            </a:fld>
            <a:endParaRPr lang="en-US"/>
          </a:p>
        </p:txBody>
      </p:sp>
      <p:sp>
        <p:nvSpPr>
          <p:cNvPr id="3" name="Text Placeholder 3">
            <a:extLst>
              <a:ext uri="{FF2B5EF4-FFF2-40B4-BE49-F238E27FC236}">
                <a16:creationId xmlns:a16="http://schemas.microsoft.com/office/drawing/2014/main" id="{B88658D3-F2D2-8074-736E-A24AFFD8A8C6}"/>
              </a:ext>
            </a:extLst>
          </p:cNvPr>
          <p:cNvSpPr>
            <a:spLocks noGrp="1"/>
          </p:cNvSpPr>
          <p:nvPr>
            <p:ph type="body" sz="quarter" idx="14" hasCustomPrompt="1"/>
          </p:nvPr>
        </p:nvSpPr>
        <p:spPr>
          <a:xfrm>
            <a:off x="152400" y="1230312"/>
            <a:ext cx="2733675" cy="1403350"/>
          </a:xfrm>
        </p:spPr>
        <p:txBody>
          <a:bodyPr/>
          <a:lstStyle>
            <a:lvl1pPr>
              <a:defRPr sz="4400"/>
            </a:lvl1pPr>
          </a:lstStyle>
          <a:p>
            <a:pPr lvl="0"/>
            <a:r>
              <a:rPr lang="en-US"/>
              <a:t>Index</a:t>
            </a:r>
          </a:p>
        </p:txBody>
      </p:sp>
      <p:sp>
        <p:nvSpPr>
          <p:cNvPr id="13" name="Text Placeholder 12">
            <a:extLst>
              <a:ext uri="{FF2B5EF4-FFF2-40B4-BE49-F238E27FC236}">
                <a16:creationId xmlns:a16="http://schemas.microsoft.com/office/drawing/2014/main" id="{60A7E75B-33EC-FF38-2FF5-786D2B968A29}"/>
              </a:ext>
            </a:extLst>
          </p:cNvPr>
          <p:cNvSpPr>
            <a:spLocks noGrp="1"/>
          </p:cNvSpPr>
          <p:nvPr>
            <p:ph type="body" sz="quarter" idx="13" hasCustomPrompt="1"/>
          </p:nvPr>
        </p:nvSpPr>
        <p:spPr>
          <a:xfrm>
            <a:off x="4238625" y="1270000"/>
            <a:ext cx="2698750" cy="5287963"/>
          </a:xfrm>
        </p:spPr>
        <p:txBody>
          <a:bodyPr lIns="0" tIns="0" rIns="0" bIns="0">
            <a:noAutofit/>
          </a:bodyPr>
          <a:lstStyle>
            <a:lvl1pPr marL="0" indent="0">
              <a:buFontTx/>
              <a:buNone/>
              <a:defRPr sz="1600" b="0" i="0">
                <a:solidFill>
                  <a:schemeClr val="tx1"/>
                </a:solidFill>
                <a:latin typeface="Valtech Neue Light" pitchFamily="2" charset="0"/>
              </a:defRPr>
            </a:lvl1pPr>
            <a:lvl2pPr>
              <a:defRPr sz="1600" b="0" i="0">
                <a:solidFill>
                  <a:schemeClr val="bg1"/>
                </a:solidFill>
                <a:latin typeface="Valtech Neue Light" pitchFamily="2" charset="0"/>
              </a:defRPr>
            </a:lvl2pPr>
            <a:lvl3pPr>
              <a:defRPr sz="1600" b="0" i="0">
                <a:solidFill>
                  <a:schemeClr val="bg1"/>
                </a:solidFill>
                <a:latin typeface="Valtech Neue Light" pitchFamily="2" charset="0"/>
              </a:defRPr>
            </a:lvl3pPr>
            <a:lvl4pPr>
              <a:defRPr sz="1600" b="0" i="0">
                <a:solidFill>
                  <a:schemeClr val="bg1"/>
                </a:solidFill>
                <a:latin typeface="Valtech Neue Light" pitchFamily="2" charset="0"/>
              </a:defRPr>
            </a:lvl4pPr>
            <a:lvl5pPr>
              <a:defRPr sz="1600" b="0" i="0">
                <a:solidFill>
                  <a:schemeClr val="bg1"/>
                </a:solidFill>
                <a:latin typeface="Valtech Neue Light" pitchFamily="2" charset="0"/>
              </a:defRPr>
            </a:lvl5pPr>
          </a:lstStyle>
          <a:p>
            <a:pPr lvl="0"/>
            <a:r>
              <a:rPr lang="en-US"/>
              <a:t>List</a:t>
            </a:r>
          </a:p>
        </p:txBody>
      </p:sp>
    </p:spTree>
    <p:extLst>
      <p:ext uri="{BB962C8B-B14F-4D97-AF65-F5344CB8AC3E}">
        <p14:creationId xmlns:p14="http://schemas.microsoft.com/office/powerpoint/2010/main" val="571211309"/>
      </p:ext>
    </p:extLst>
  </p:cSld>
  <p:clrMapOvr>
    <a:masterClrMapping/>
  </p:clrMapOvr>
  <p:transition spd="slow">
    <p:push/>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livery Plan">
    <p:bg>
      <p:bgPr>
        <a:solidFill>
          <a:schemeClr val="accent2"/>
        </a:solidFill>
        <a:effectLst/>
      </p:bgPr>
    </p:bg>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A78722EA-A341-4098-9FDC-5FE986DBAD56}"/>
              </a:ext>
            </a:extLst>
          </p:cNvPr>
          <p:cNvSpPr>
            <a:spLocks noGrp="1"/>
          </p:cNvSpPr>
          <p:nvPr userDrawn="1">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a:t>
            </a:fld>
            <a:endParaRPr lang="en-US"/>
          </a:p>
        </p:txBody>
      </p:sp>
      <p:sp>
        <p:nvSpPr>
          <p:cNvPr id="3" name="Title Placeholder 2">
            <a:extLst>
              <a:ext uri="{FF2B5EF4-FFF2-40B4-BE49-F238E27FC236}">
                <a16:creationId xmlns:a16="http://schemas.microsoft.com/office/drawing/2014/main" id="{8877F6D7-E528-4644-EB44-EE63F730F6B1}"/>
              </a:ext>
            </a:extLst>
          </p:cNvPr>
          <p:cNvSpPr>
            <a:spLocks noGrp="1"/>
          </p:cNvSpPr>
          <p:nvPr userDrawn="1">
            <p:ph type="title"/>
          </p:nvPr>
        </p:nvSpPr>
        <p:spPr>
          <a:xfrm>
            <a:off x="4238625" y="194208"/>
            <a:ext cx="2698750" cy="123292"/>
          </a:xfrm>
          <a:prstGeom prst="rect">
            <a:avLst/>
          </a:prstGeom>
        </p:spPr>
        <p:txBody>
          <a:bodyPr vert="horz" lIns="0" tIns="0" rIns="0" bIns="0" rtlCol="0" anchor="b">
            <a:noAutofit/>
          </a:bodyPr>
          <a:lstStyle>
            <a:lvl1pPr>
              <a:defRPr sz="800">
                <a:solidFill>
                  <a:schemeClr val="tx1"/>
                </a:solidFill>
                <a:latin typeface="Sons" panose="020B0503030202060203" pitchFamily="34" charset="77"/>
              </a:defRPr>
            </a:lvl1pPr>
          </a:lstStyle>
          <a:p>
            <a:r>
              <a:rPr lang="en-GB"/>
              <a:t>Click to edit Master title style</a:t>
            </a:r>
            <a:endParaRPr lang="en-US"/>
          </a:p>
        </p:txBody>
      </p:sp>
      <p:sp>
        <p:nvSpPr>
          <p:cNvPr id="2" name="Date Placeholder 3">
            <a:extLst>
              <a:ext uri="{FF2B5EF4-FFF2-40B4-BE49-F238E27FC236}">
                <a16:creationId xmlns:a16="http://schemas.microsoft.com/office/drawing/2014/main" id="{05DE4004-A683-68F8-3857-E0C59B90AD5D}"/>
              </a:ext>
            </a:extLst>
          </p:cNvPr>
          <p:cNvSpPr>
            <a:spLocks noGrp="1"/>
          </p:cNvSpPr>
          <p:nvPr userDrawn="1">
            <p:ph type="dt" sz="half" idx="2"/>
          </p:nvPr>
        </p:nvSpPr>
        <p:spPr>
          <a:xfrm>
            <a:off x="9304338" y="192087"/>
            <a:ext cx="1660525" cy="125413"/>
          </a:xfrm>
          <a:prstGeom prst="rect">
            <a:avLst/>
          </a:prstGeom>
        </p:spPr>
        <p:txBody>
          <a:bodyPr vert="horz" lIns="0" tIns="0" rIns="0" bIns="0" rtlCol="0" anchor="ctr" anchorCtr="0"/>
          <a:lstStyle>
            <a:lvl1pPr algn="l">
              <a:defRPr sz="800" b="0" i="0">
                <a:solidFill>
                  <a:schemeClr val="tx1"/>
                </a:solidFill>
                <a:latin typeface="Sons" panose="020B0503030202060203" pitchFamily="34" charset="77"/>
              </a:defRPr>
            </a:lvl1pPr>
          </a:lstStyle>
          <a:p>
            <a:fld id="{DCFFEFA5-0304-D64B-84E8-BFFA762CAA53}" type="datetime4">
              <a:rPr lang="en-US" smtClean="0"/>
              <a:t>April 6, 2025</a:t>
            </a:fld>
            <a:endParaRPr lang="en-US"/>
          </a:p>
        </p:txBody>
      </p:sp>
      <p:sp>
        <p:nvSpPr>
          <p:cNvPr id="18" name="Text Placeholder 17">
            <a:extLst>
              <a:ext uri="{FF2B5EF4-FFF2-40B4-BE49-F238E27FC236}">
                <a16:creationId xmlns:a16="http://schemas.microsoft.com/office/drawing/2014/main" id="{618E6670-17A6-A018-1FF5-B5CC48F63CA4}"/>
              </a:ext>
            </a:extLst>
          </p:cNvPr>
          <p:cNvSpPr>
            <a:spLocks noGrp="1"/>
          </p:cNvSpPr>
          <p:nvPr userDrawn="1">
            <p:ph type="body" sz="quarter" idx="13" hasCustomPrompt="1"/>
          </p:nvPr>
        </p:nvSpPr>
        <p:spPr>
          <a:xfrm>
            <a:off x="190500" y="609599"/>
            <a:ext cx="1943100" cy="235357"/>
          </a:xfrm>
        </p:spPr>
        <p:txBody>
          <a:bodyPr/>
          <a:lstStyle>
            <a:lvl1pPr>
              <a:lnSpc>
                <a:spcPct val="90714"/>
              </a:lnSpc>
              <a:spcBef>
                <a:spcPts val="257"/>
              </a:spcBef>
              <a:spcAft>
                <a:spcPts val="0"/>
              </a:spcAft>
              <a:defRPr sz="2000" b="0" i="0" spc="-3">
                <a:solidFill>
                  <a:sysClr val="windowText" lastClr="000000"/>
                </a:solidFill>
                <a:latin typeface="Valtech Neue Light" pitchFamily="2" charset="0"/>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Delivery Plan</a:t>
            </a:r>
          </a:p>
        </p:txBody>
      </p:sp>
      <p:sp>
        <p:nvSpPr>
          <p:cNvPr id="14" name="Text Placeholder 17">
            <a:extLst>
              <a:ext uri="{FF2B5EF4-FFF2-40B4-BE49-F238E27FC236}">
                <a16:creationId xmlns:a16="http://schemas.microsoft.com/office/drawing/2014/main" id="{D2750217-CC38-6B3A-61A4-CF2443B8A7C2}"/>
              </a:ext>
            </a:extLst>
          </p:cNvPr>
          <p:cNvSpPr>
            <a:spLocks noGrp="1"/>
          </p:cNvSpPr>
          <p:nvPr userDrawn="1">
            <p:ph type="body" sz="quarter" idx="30" hasCustomPrompt="1"/>
          </p:nvPr>
        </p:nvSpPr>
        <p:spPr>
          <a:xfrm>
            <a:off x="1197983" y="1064444"/>
            <a:ext cx="1009650" cy="152469"/>
          </a:xfrm>
        </p:spPr>
        <p:txBody>
          <a:bodyPr anchor="b"/>
          <a:lstStyle>
            <a:lvl1pPr>
              <a:lnSpc>
                <a:spcPct val="100000"/>
              </a:lnSpc>
              <a:defRPr sz="1300" spc="-20">
                <a:solidFill>
                  <a:schemeClr val="bg2"/>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Inception</a:t>
            </a:r>
          </a:p>
        </p:txBody>
      </p:sp>
      <p:sp>
        <p:nvSpPr>
          <p:cNvPr id="15" name="Text Placeholder 17">
            <a:extLst>
              <a:ext uri="{FF2B5EF4-FFF2-40B4-BE49-F238E27FC236}">
                <a16:creationId xmlns:a16="http://schemas.microsoft.com/office/drawing/2014/main" id="{ABA58118-5B0E-6849-2CBF-3E7EFA416705}"/>
              </a:ext>
            </a:extLst>
          </p:cNvPr>
          <p:cNvSpPr>
            <a:spLocks noGrp="1"/>
          </p:cNvSpPr>
          <p:nvPr userDrawn="1">
            <p:ph type="body" sz="quarter" idx="31" hasCustomPrompt="1"/>
          </p:nvPr>
        </p:nvSpPr>
        <p:spPr>
          <a:xfrm>
            <a:off x="3059819" y="1026345"/>
            <a:ext cx="1124977" cy="190568"/>
          </a:xfrm>
        </p:spPr>
        <p:txBody>
          <a:bodyPr anchor="b"/>
          <a:lstStyle>
            <a:lvl1pPr>
              <a:lnSpc>
                <a:spcPct val="100000"/>
              </a:lnSpc>
              <a:defRPr sz="1300" spc="-20">
                <a:solidFill>
                  <a:schemeClr val="bg2"/>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Iteration</a:t>
            </a:r>
          </a:p>
        </p:txBody>
      </p:sp>
      <p:sp>
        <p:nvSpPr>
          <p:cNvPr id="41" name="Text Placeholder 17">
            <a:extLst>
              <a:ext uri="{FF2B5EF4-FFF2-40B4-BE49-F238E27FC236}">
                <a16:creationId xmlns:a16="http://schemas.microsoft.com/office/drawing/2014/main" id="{B91CF10B-9788-5A0C-210D-E6F22060D07A}"/>
              </a:ext>
            </a:extLst>
          </p:cNvPr>
          <p:cNvSpPr>
            <a:spLocks noGrp="1"/>
          </p:cNvSpPr>
          <p:nvPr userDrawn="1">
            <p:ph type="body" sz="quarter" idx="33" hasCustomPrompt="1"/>
          </p:nvPr>
        </p:nvSpPr>
        <p:spPr>
          <a:xfrm>
            <a:off x="10156315" y="1000946"/>
            <a:ext cx="1232479" cy="215967"/>
          </a:xfrm>
        </p:spPr>
        <p:txBody>
          <a:bodyPr anchor="b"/>
          <a:lstStyle>
            <a:lvl1pPr>
              <a:lnSpc>
                <a:spcPct val="100000"/>
              </a:lnSpc>
              <a:defRPr sz="1300" spc="-20">
                <a:solidFill>
                  <a:schemeClr val="bg2"/>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Consolidation</a:t>
            </a:r>
          </a:p>
        </p:txBody>
      </p:sp>
      <p:cxnSp>
        <p:nvCxnSpPr>
          <p:cNvPr id="17" name="Straight Connector 16">
            <a:extLst>
              <a:ext uri="{FF2B5EF4-FFF2-40B4-BE49-F238E27FC236}">
                <a16:creationId xmlns:a16="http://schemas.microsoft.com/office/drawing/2014/main" id="{C8D996C9-8569-78A2-4D68-EF9C84D42681}"/>
              </a:ext>
              <a:ext uri="{C183D7F6-B498-43B3-948B-1728B52AA6E4}">
                <adec:decorative xmlns:adec="http://schemas.microsoft.com/office/drawing/2017/decorative" val="1"/>
              </a:ext>
            </a:extLst>
          </p:cNvPr>
          <p:cNvCxnSpPr>
            <a:cxnSpLocks/>
          </p:cNvCxnSpPr>
          <p:nvPr userDrawn="1"/>
        </p:nvCxnSpPr>
        <p:spPr>
          <a:xfrm>
            <a:off x="1203325" y="1219200"/>
            <a:ext cx="1806575"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FE17438-759A-AA81-5E7E-32D12A9B4EC5}"/>
              </a:ext>
              <a:ext uri="{C183D7F6-B498-43B3-948B-1728B52AA6E4}">
                <adec:decorative xmlns:adec="http://schemas.microsoft.com/office/drawing/2017/decorative" val="1"/>
              </a:ext>
            </a:extLst>
          </p:cNvPr>
          <p:cNvCxnSpPr>
            <a:cxnSpLocks/>
          </p:cNvCxnSpPr>
          <p:nvPr userDrawn="1"/>
        </p:nvCxnSpPr>
        <p:spPr>
          <a:xfrm>
            <a:off x="3059820" y="1219200"/>
            <a:ext cx="7042022"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A43B69E-1262-3E89-2002-6AA59A2F4A5F}"/>
              </a:ext>
              <a:ext uri="{C183D7F6-B498-43B3-948B-1728B52AA6E4}">
                <adec:decorative xmlns:adec="http://schemas.microsoft.com/office/drawing/2017/decorative" val="1"/>
              </a:ext>
            </a:extLst>
          </p:cNvPr>
          <p:cNvCxnSpPr>
            <a:cxnSpLocks/>
          </p:cNvCxnSpPr>
          <p:nvPr userDrawn="1"/>
        </p:nvCxnSpPr>
        <p:spPr>
          <a:xfrm>
            <a:off x="10153141" y="1219200"/>
            <a:ext cx="1849947"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7">
            <a:extLst>
              <a:ext uri="{FF2B5EF4-FFF2-40B4-BE49-F238E27FC236}">
                <a16:creationId xmlns:a16="http://schemas.microsoft.com/office/drawing/2014/main" id="{27C5DA35-322A-168A-F9B7-A7B0ABF06B69}"/>
              </a:ext>
            </a:extLst>
          </p:cNvPr>
          <p:cNvSpPr>
            <a:spLocks noGrp="1"/>
          </p:cNvSpPr>
          <p:nvPr userDrawn="1">
            <p:ph type="body" sz="quarter" idx="32" hasCustomPrompt="1"/>
          </p:nvPr>
        </p:nvSpPr>
        <p:spPr>
          <a:xfrm>
            <a:off x="1197983" y="1447741"/>
            <a:ext cx="675267" cy="152459"/>
          </a:xfrm>
        </p:spPr>
        <p:txBody>
          <a:bodyPr anchor="b"/>
          <a:lstStyle>
            <a:lvl1pPr>
              <a:lnSpc>
                <a:spcPct val="101161"/>
              </a:lnSpc>
              <a:spcBef>
                <a:spcPts val="101"/>
              </a:spcBef>
              <a:defRPr sz="1000" spc="-20">
                <a:solidFill>
                  <a:schemeClr val="bg2"/>
                </a:solidFill>
                <a:latin typeface="Sons" panose="020B0503030202060203" pitchFamily="34" charset="77"/>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Kickoff</a:t>
            </a:r>
          </a:p>
        </p:txBody>
      </p:sp>
      <p:sp>
        <p:nvSpPr>
          <p:cNvPr id="50" name="Text Placeholder 17">
            <a:extLst>
              <a:ext uri="{FF2B5EF4-FFF2-40B4-BE49-F238E27FC236}">
                <a16:creationId xmlns:a16="http://schemas.microsoft.com/office/drawing/2014/main" id="{41AEDB0C-117F-1975-61B2-95777382F0F7}"/>
              </a:ext>
            </a:extLst>
          </p:cNvPr>
          <p:cNvSpPr>
            <a:spLocks noGrp="1"/>
          </p:cNvSpPr>
          <p:nvPr userDrawn="1">
            <p:ph type="body" sz="quarter" idx="34" hasCustomPrompt="1"/>
          </p:nvPr>
        </p:nvSpPr>
        <p:spPr>
          <a:xfrm>
            <a:off x="2046545" y="1447742"/>
            <a:ext cx="887155" cy="152447"/>
          </a:xfrm>
        </p:spPr>
        <p:txBody>
          <a:bodyPr anchor="b"/>
          <a:lstStyle>
            <a:lvl1pPr>
              <a:lnSpc>
                <a:spcPct val="101161"/>
              </a:lnSpc>
              <a:spcBef>
                <a:spcPts val="101"/>
              </a:spcBef>
              <a:defRPr sz="1000" spc="-20">
                <a:solidFill>
                  <a:schemeClr val="bg2"/>
                </a:solidFill>
                <a:latin typeface="Sons" panose="020B0503030202060203" pitchFamily="34" charset="77"/>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Info Gathering</a:t>
            </a:r>
          </a:p>
        </p:txBody>
      </p:sp>
      <p:sp>
        <p:nvSpPr>
          <p:cNvPr id="51" name="Text Placeholder 17">
            <a:extLst>
              <a:ext uri="{FF2B5EF4-FFF2-40B4-BE49-F238E27FC236}">
                <a16:creationId xmlns:a16="http://schemas.microsoft.com/office/drawing/2014/main" id="{5D0D4F18-C205-10DD-949C-F1E7FA048CDE}"/>
              </a:ext>
            </a:extLst>
          </p:cNvPr>
          <p:cNvSpPr>
            <a:spLocks noGrp="1"/>
          </p:cNvSpPr>
          <p:nvPr userDrawn="1">
            <p:ph type="body" sz="quarter" idx="35" hasCustomPrompt="1"/>
          </p:nvPr>
        </p:nvSpPr>
        <p:spPr>
          <a:xfrm>
            <a:off x="3062995" y="1447741"/>
            <a:ext cx="675267" cy="152459"/>
          </a:xfrm>
        </p:spPr>
        <p:txBody>
          <a:bodyPr anchor="b"/>
          <a:lstStyle>
            <a:lvl1pPr>
              <a:lnSpc>
                <a:spcPct val="101161"/>
              </a:lnSpc>
              <a:spcBef>
                <a:spcPts val="101"/>
              </a:spcBef>
              <a:defRPr sz="1000" spc="-20">
                <a:solidFill>
                  <a:schemeClr val="bg2"/>
                </a:solidFill>
                <a:latin typeface="Sons" panose="020B0503030202060203" pitchFamily="34" charset="77"/>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Sprint 1</a:t>
            </a:r>
          </a:p>
        </p:txBody>
      </p:sp>
      <p:sp>
        <p:nvSpPr>
          <p:cNvPr id="55" name="Text Placeholder 17">
            <a:extLst>
              <a:ext uri="{FF2B5EF4-FFF2-40B4-BE49-F238E27FC236}">
                <a16:creationId xmlns:a16="http://schemas.microsoft.com/office/drawing/2014/main" id="{C527E888-B650-41B7-CB67-BB7066FAEDF4}"/>
              </a:ext>
            </a:extLst>
          </p:cNvPr>
          <p:cNvSpPr>
            <a:spLocks noGrp="1"/>
          </p:cNvSpPr>
          <p:nvPr userDrawn="1">
            <p:ph type="body" sz="quarter" idx="36" hasCustomPrompt="1"/>
          </p:nvPr>
        </p:nvSpPr>
        <p:spPr>
          <a:xfrm>
            <a:off x="4077129" y="1447741"/>
            <a:ext cx="675267" cy="152459"/>
          </a:xfrm>
        </p:spPr>
        <p:txBody>
          <a:bodyPr anchor="b"/>
          <a:lstStyle>
            <a:lvl1pPr>
              <a:lnSpc>
                <a:spcPct val="101161"/>
              </a:lnSpc>
              <a:spcBef>
                <a:spcPts val="101"/>
              </a:spcBef>
              <a:defRPr sz="1000" spc="-20">
                <a:solidFill>
                  <a:schemeClr val="bg2"/>
                </a:solidFill>
                <a:latin typeface="Sons" panose="020B0503030202060203" pitchFamily="34" charset="77"/>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Sprint 2</a:t>
            </a:r>
          </a:p>
        </p:txBody>
      </p:sp>
      <p:sp>
        <p:nvSpPr>
          <p:cNvPr id="56" name="Text Placeholder 17">
            <a:extLst>
              <a:ext uri="{FF2B5EF4-FFF2-40B4-BE49-F238E27FC236}">
                <a16:creationId xmlns:a16="http://schemas.microsoft.com/office/drawing/2014/main" id="{FEB11B67-4D39-CA9D-0F76-E9B5FB0F386E}"/>
              </a:ext>
            </a:extLst>
          </p:cNvPr>
          <p:cNvSpPr>
            <a:spLocks noGrp="1"/>
          </p:cNvSpPr>
          <p:nvPr userDrawn="1">
            <p:ph type="body" sz="quarter" idx="37" hasCustomPrompt="1"/>
          </p:nvPr>
        </p:nvSpPr>
        <p:spPr>
          <a:xfrm>
            <a:off x="5103083" y="1447741"/>
            <a:ext cx="675267" cy="152459"/>
          </a:xfrm>
        </p:spPr>
        <p:txBody>
          <a:bodyPr anchor="b"/>
          <a:lstStyle>
            <a:lvl1pPr>
              <a:lnSpc>
                <a:spcPct val="101161"/>
              </a:lnSpc>
              <a:spcBef>
                <a:spcPts val="101"/>
              </a:spcBef>
              <a:defRPr sz="1000" spc="-20">
                <a:solidFill>
                  <a:schemeClr val="bg2"/>
                </a:solidFill>
                <a:latin typeface="Sons" panose="020B0503030202060203" pitchFamily="34" charset="77"/>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Sprint 3</a:t>
            </a:r>
          </a:p>
        </p:txBody>
      </p:sp>
      <p:sp>
        <p:nvSpPr>
          <p:cNvPr id="57" name="Text Placeholder 17">
            <a:extLst>
              <a:ext uri="{FF2B5EF4-FFF2-40B4-BE49-F238E27FC236}">
                <a16:creationId xmlns:a16="http://schemas.microsoft.com/office/drawing/2014/main" id="{1298C3F3-BC51-1913-3D54-C58ECE182312}"/>
              </a:ext>
            </a:extLst>
          </p:cNvPr>
          <p:cNvSpPr>
            <a:spLocks noGrp="1"/>
          </p:cNvSpPr>
          <p:nvPr userDrawn="1">
            <p:ph type="body" sz="quarter" idx="38" hasCustomPrompt="1"/>
          </p:nvPr>
        </p:nvSpPr>
        <p:spPr>
          <a:xfrm>
            <a:off x="6104281" y="1447741"/>
            <a:ext cx="675267" cy="152459"/>
          </a:xfrm>
        </p:spPr>
        <p:txBody>
          <a:bodyPr anchor="b"/>
          <a:lstStyle>
            <a:lvl1pPr>
              <a:lnSpc>
                <a:spcPct val="101161"/>
              </a:lnSpc>
              <a:spcBef>
                <a:spcPts val="101"/>
              </a:spcBef>
              <a:defRPr sz="1000" spc="-20">
                <a:solidFill>
                  <a:schemeClr val="bg2"/>
                </a:solidFill>
                <a:latin typeface="Sons" panose="020B0503030202060203" pitchFamily="34" charset="77"/>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Sprint 4</a:t>
            </a:r>
          </a:p>
        </p:txBody>
      </p:sp>
      <p:sp>
        <p:nvSpPr>
          <p:cNvPr id="58" name="Text Placeholder 17">
            <a:extLst>
              <a:ext uri="{FF2B5EF4-FFF2-40B4-BE49-F238E27FC236}">
                <a16:creationId xmlns:a16="http://schemas.microsoft.com/office/drawing/2014/main" id="{7FEA3E5F-214C-91B7-9EE5-C6A39FEF2CDC}"/>
              </a:ext>
            </a:extLst>
          </p:cNvPr>
          <p:cNvSpPr>
            <a:spLocks noGrp="1"/>
          </p:cNvSpPr>
          <p:nvPr userDrawn="1">
            <p:ph type="body" sz="quarter" idx="39" hasCustomPrompt="1"/>
          </p:nvPr>
        </p:nvSpPr>
        <p:spPr>
          <a:xfrm>
            <a:off x="7120371" y="1447741"/>
            <a:ext cx="675267" cy="152459"/>
          </a:xfrm>
        </p:spPr>
        <p:txBody>
          <a:bodyPr anchor="b"/>
          <a:lstStyle>
            <a:lvl1pPr>
              <a:lnSpc>
                <a:spcPct val="101161"/>
              </a:lnSpc>
              <a:spcBef>
                <a:spcPts val="101"/>
              </a:spcBef>
              <a:defRPr sz="1000" spc="-20">
                <a:solidFill>
                  <a:schemeClr val="bg2"/>
                </a:solidFill>
                <a:latin typeface="Sons" panose="020B0503030202060203" pitchFamily="34" charset="77"/>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Sprint 5</a:t>
            </a:r>
          </a:p>
        </p:txBody>
      </p:sp>
      <p:sp>
        <p:nvSpPr>
          <p:cNvPr id="59" name="Text Placeholder 17">
            <a:extLst>
              <a:ext uri="{FF2B5EF4-FFF2-40B4-BE49-F238E27FC236}">
                <a16:creationId xmlns:a16="http://schemas.microsoft.com/office/drawing/2014/main" id="{B459AF09-233F-6B3A-B47E-BE849EF61CF6}"/>
              </a:ext>
            </a:extLst>
          </p:cNvPr>
          <p:cNvSpPr>
            <a:spLocks noGrp="1"/>
          </p:cNvSpPr>
          <p:nvPr userDrawn="1">
            <p:ph type="body" sz="quarter" idx="40" hasCustomPrompt="1"/>
          </p:nvPr>
        </p:nvSpPr>
        <p:spPr>
          <a:xfrm>
            <a:off x="8147992" y="1447741"/>
            <a:ext cx="675267" cy="152459"/>
          </a:xfrm>
        </p:spPr>
        <p:txBody>
          <a:bodyPr anchor="b"/>
          <a:lstStyle>
            <a:lvl1pPr>
              <a:lnSpc>
                <a:spcPct val="101161"/>
              </a:lnSpc>
              <a:spcBef>
                <a:spcPts val="101"/>
              </a:spcBef>
              <a:defRPr sz="1000" spc="-20">
                <a:solidFill>
                  <a:schemeClr val="bg2"/>
                </a:solidFill>
                <a:latin typeface="Sons" panose="020B0503030202060203" pitchFamily="34" charset="77"/>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Sprint 6</a:t>
            </a:r>
          </a:p>
        </p:txBody>
      </p:sp>
      <p:sp>
        <p:nvSpPr>
          <p:cNvPr id="60" name="Text Placeholder 17">
            <a:extLst>
              <a:ext uri="{FF2B5EF4-FFF2-40B4-BE49-F238E27FC236}">
                <a16:creationId xmlns:a16="http://schemas.microsoft.com/office/drawing/2014/main" id="{FBB0AF0C-ECBF-97F5-E283-110684AAE975}"/>
              </a:ext>
            </a:extLst>
          </p:cNvPr>
          <p:cNvSpPr>
            <a:spLocks noGrp="1"/>
          </p:cNvSpPr>
          <p:nvPr userDrawn="1">
            <p:ph type="body" sz="quarter" idx="41" hasCustomPrompt="1"/>
          </p:nvPr>
        </p:nvSpPr>
        <p:spPr>
          <a:xfrm>
            <a:off x="9145743" y="1447741"/>
            <a:ext cx="675267" cy="152459"/>
          </a:xfrm>
        </p:spPr>
        <p:txBody>
          <a:bodyPr anchor="b"/>
          <a:lstStyle>
            <a:lvl1pPr>
              <a:lnSpc>
                <a:spcPct val="101161"/>
              </a:lnSpc>
              <a:spcBef>
                <a:spcPts val="101"/>
              </a:spcBef>
              <a:defRPr sz="1000" spc="-20">
                <a:solidFill>
                  <a:schemeClr val="bg2"/>
                </a:solidFill>
                <a:latin typeface="Sons" panose="020B0503030202060203" pitchFamily="34" charset="77"/>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Sprint 7</a:t>
            </a:r>
          </a:p>
        </p:txBody>
      </p:sp>
      <p:sp>
        <p:nvSpPr>
          <p:cNvPr id="61" name="Text Placeholder 17">
            <a:extLst>
              <a:ext uri="{FF2B5EF4-FFF2-40B4-BE49-F238E27FC236}">
                <a16:creationId xmlns:a16="http://schemas.microsoft.com/office/drawing/2014/main" id="{925BE4A4-1453-F3A7-08BC-E6E5529E7D6C}"/>
              </a:ext>
            </a:extLst>
          </p:cNvPr>
          <p:cNvSpPr>
            <a:spLocks noGrp="1"/>
          </p:cNvSpPr>
          <p:nvPr userDrawn="1">
            <p:ph type="body" sz="quarter" idx="42" hasCustomPrompt="1"/>
          </p:nvPr>
        </p:nvSpPr>
        <p:spPr>
          <a:xfrm>
            <a:off x="10153141" y="1447741"/>
            <a:ext cx="764167" cy="152459"/>
          </a:xfrm>
        </p:spPr>
        <p:txBody>
          <a:bodyPr anchor="b"/>
          <a:lstStyle>
            <a:lvl1pPr>
              <a:lnSpc>
                <a:spcPct val="101161"/>
              </a:lnSpc>
              <a:spcBef>
                <a:spcPts val="101"/>
              </a:spcBef>
              <a:defRPr sz="1000" spc="-20">
                <a:solidFill>
                  <a:schemeClr val="bg2"/>
                </a:solidFill>
                <a:latin typeface="Sons" panose="020B0503030202060203" pitchFamily="34" charset="77"/>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Consolidation</a:t>
            </a:r>
          </a:p>
        </p:txBody>
      </p:sp>
      <p:sp>
        <p:nvSpPr>
          <p:cNvPr id="62" name="Text Placeholder 17">
            <a:extLst>
              <a:ext uri="{FF2B5EF4-FFF2-40B4-BE49-F238E27FC236}">
                <a16:creationId xmlns:a16="http://schemas.microsoft.com/office/drawing/2014/main" id="{1B75F1D5-76B7-F708-9544-5E27F92F1F3F}"/>
              </a:ext>
            </a:extLst>
          </p:cNvPr>
          <p:cNvSpPr>
            <a:spLocks noGrp="1"/>
          </p:cNvSpPr>
          <p:nvPr userDrawn="1">
            <p:ph type="body" sz="quarter" idx="43" hasCustomPrompt="1"/>
          </p:nvPr>
        </p:nvSpPr>
        <p:spPr>
          <a:xfrm>
            <a:off x="11329408" y="1447741"/>
            <a:ext cx="764167" cy="152459"/>
          </a:xfrm>
        </p:spPr>
        <p:txBody>
          <a:bodyPr anchor="b"/>
          <a:lstStyle>
            <a:lvl1pPr>
              <a:lnSpc>
                <a:spcPct val="101161"/>
              </a:lnSpc>
              <a:spcBef>
                <a:spcPts val="101"/>
              </a:spcBef>
              <a:defRPr sz="1000" spc="-20">
                <a:solidFill>
                  <a:schemeClr val="bg2"/>
                </a:solidFill>
                <a:latin typeface="Sons" panose="020B0503030202060203" pitchFamily="34" charset="77"/>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Final Alpha Presentation</a:t>
            </a:r>
          </a:p>
        </p:txBody>
      </p:sp>
      <p:sp>
        <p:nvSpPr>
          <p:cNvPr id="52" name="Rectangle 51">
            <a:extLst>
              <a:ext uri="{FF2B5EF4-FFF2-40B4-BE49-F238E27FC236}">
                <a16:creationId xmlns:a16="http://schemas.microsoft.com/office/drawing/2014/main" id="{5879323B-2B24-AD76-F835-136E8224FF7A}"/>
              </a:ext>
              <a:ext uri="{C183D7F6-B498-43B3-948B-1728B52AA6E4}">
                <adec:decorative xmlns:adec="http://schemas.microsoft.com/office/drawing/2017/decorative" val="1"/>
              </a:ext>
            </a:extLst>
          </p:cNvPr>
          <p:cNvSpPr/>
          <p:nvPr userDrawn="1"/>
        </p:nvSpPr>
        <p:spPr>
          <a:xfrm>
            <a:off x="1197983" y="1701799"/>
            <a:ext cx="675267" cy="5143667"/>
          </a:xfrm>
          <a:prstGeom prst="rect">
            <a:avLst/>
          </a:prstGeom>
          <a:solidFill>
            <a:schemeClr val="accent2">
              <a:lumMod val="90000"/>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54" name="Rectangle 153">
            <a:extLst>
              <a:ext uri="{FF2B5EF4-FFF2-40B4-BE49-F238E27FC236}">
                <a16:creationId xmlns:a16="http://schemas.microsoft.com/office/drawing/2014/main" id="{AF984B15-B981-C140-A101-EFA3D8DE793B}"/>
              </a:ext>
              <a:ext uri="{C183D7F6-B498-43B3-948B-1728B52AA6E4}">
                <adec:decorative xmlns:adec="http://schemas.microsoft.com/office/drawing/2017/decorative" val="1"/>
              </a:ext>
            </a:extLst>
          </p:cNvPr>
          <p:cNvSpPr/>
          <p:nvPr userDrawn="1"/>
        </p:nvSpPr>
        <p:spPr>
          <a:xfrm>
            <a:off x="2012992" y="1701799"/>
            <a:ext cx="1039904" cy="5143667"/>
          </a:xfrm>
          <a:prstGeom prst="rect">
            <a:avLst/>
          </a:prstGeom>
          <a:solidFill>
            <a:schemeClr val="accent2">
              <a:lumMod val="90000"/>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1"/>
              </a:solidFill>
              <a:latin typeface="Sons Light" panose="020B0303030202060203" pitchFamily="34" charset="77"/>
            </a:endParaRPr>
          </a:p>
        </p:txBody>
      </p:sp>
      <p:sp>
        <p:nvSpPr>
          <p:cNvPr id="65" name="Rectangle 64">
            <a:extLst>
              <a:ext uri="{FF2B5EF4-FFF2-40B4-BE49-F238E27FC236}">
                <a16:creationId xmlns:a16="http://schemas.microsoft.com/office/drawing/2014/main" id="{3F768E6C-0B0D-1E2F-B89D-6F7BBE63D160}"/>
              </a:ext>
              <a:ext uri="{C183D7F6-B498-43B3-948B-1728B52AA6E4}">
                <adec:decorative xmlns:adec="http://schemas.microsoft.com/office/drawing/2017/decorative" val="1"/>
              </a:ext>
            </a:extLst>
          </p:cNvPr>
          <p:cNvSpPr/>
          <p:nvPr userDrawn="1"/>
        </p:nvSpPr>
        <p:spPr>
          <a:xfrm>
            <a:off x="3065206" y="1701799"/>
            <a:ext cx="1011493" cy="5143667"/>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2"/>
              </a:solidFill>
              <a:latin typeface="Sons Light" panose="020B0303030202060203" pitchFamily="34" charset="77"/>
            </a:endParaRPr>
          </a:p>
        </p:txBody>
      </p:sp>
      <p:sp>
        <p:nvSpPr>
          <p:cNvPr id="77" name="Rectangle 76">
            <a:extLst>
              <a:ext uri="{FF2B5EF4-FFF2-40B4-BE49-F238E27FC236}">
                <a16:creationId xmlns:a16="http://schemas.microsoft.com/office/drawing/2014/main" id="{8D81ECCF-250F-4A9C-2824-F0F14459EF9E}"/>
              </a:ext>
              <a:ext uri="{C183D7F6-B498-43B3-948B-1728B52AA6E4}">
                <adec:decorative xmlns:adec="http://schemas.microsoft.com/office/drawing/2017/decorative" val="1"/>
              </a:ext>
            </a:extLst>
          </p:cNvPr>
          <p:cNvSpPr/>
          <p:nvPr userDrawn="1"/>
        </p:nvSpPr>
        <p:spPr>
          <a:xfrm>
            <a:off x="4074127" y="1701799"/>
            <a:ext cx="1016450" cy="5143667"/>
          </a:xfrm>
          <a:prstGeom prst="rect">
            <a:avLst/>
          </a:prstGeom>
          <a:solidFill>
            <a:schemeClr val="accent2">
              <a:lumMod val="90000"/>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Sons Light" panose="020B0303030202060203" pitchFamily="34" charset="77"/>
            </a:endParaRPr>
          </a:p>
        </p:txBody>
      </p:sp>
      <p:sp>
        <p:nvSpPr>
          <p:cNvPr id="78" name="Rectangle 77">
            <a:extLst>
              <a:ext uri="{FF2B5EF4-FFF2-40B4-BE49-F238E27FC236}">
                <a16:creationId xmlns:a16="http://schemas.microsoft.com/office/drawing/2014/main" id="{11403643-8E13-56A3-4959-9E39CB868246}"/>
              </a:ext>
              <a:ext uri="{C183D7F6-B498-43B3-948B-1728B52AA6E4}">
                <adec:decorative xmlns:adec="http://schemas.microsoft.com/office/drawing/2017/decorative" val="1"/>
              </a:ext>
            </a:extLst>
          </p:cNvPr>
          <p:cNvSpPr/>
          <p:nvPr userDrawn="1"/>
        </p:nvSpPr>
        <p:spPr>
          <a:xfrm>
            <a:off x="5092788" y="1701799"/>
            <a:ext cx="1011493" cy="5143667"/>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2"/>
              </a:solidFill>
              <a:latin typeface="Sons Light" panose="020B0303030202060203" pitchFamily="34" charset="77"/>
            </a:endParaRPr>
          </a:p>
        </p:txBody>
      </p:sp>
      <p:sp>
        <p:nvSpPr>
          <p:cNvPr id="79" name="Rectangle 78">
            <a:extLst>
              <a:ext uri="{FF2B5EF4-FFF2-40B4-BE49-F238E27FC236}">
                <a16:creationId xmlns:a16="http://schemas.microsoft.com/office/drawing/2014/main" id="{4750BE0F-3F22-240E-84D5-21954AE5DEF2}"/>
              </a:ext>
              <a:ext uri="{C183D7F6-B498-43B3-948B-1728B52AA6E4}">
                <adec:decorative xmlns:adec="http://schemas.microsoft.com/office/drawing/2017/decorative" val="1"/>
              </a:ext>
            </a:extLst>
          </p:cNvPr>
          <p:cNvSpPr/>
          <p:nvPr userDrawn="1"/>
        </p:nvSpPr>
        <p:spPr>
          <a:xfrm>
            <a:off x="6101710" y="1701799"/>
            <a:ext cx="1016450" cy="5143667"/>
          </a:xfrm>
          <a:prstGeom prst="rect">
            <a:avLst/>
          </a:prstGeom>
          <a:solidFill>
            <a:schemeClr val="accent2">
              <a:lumMod val="90000"/>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Sons Light" panose="020B0303030202060203" pitchFamily="34" charset="77"/>
            </a:endParaRPr>
          </a:p>
        </p:txBody>
      </p:sp>
      <p:sp>
        <p:nvSpPr>
          <p:cNvPr id="80" name="Rectangle 79">
            <a:extLst>
              <a:ext uri="{FF2B5EF4-FFF2-40B4-BE49-F238E27FC236}">
                <a16:creationId xmlns:a16="http://schemas.microsoft.com/office/drawing/2014/main" id="{1A0F615C-ADA1-97F5-6E8C-BA7424C867EB}"/>
              </a:ext>
              <a:ext uri="{C183D7F6-B498-43B3-948B-1728B52AA6E4}">
                <adec:decorative xmlns:adec="http://schemas.microsoft.com/office/drawing/2017/decorative" val="1"/>
              </a:ext>
            </a:extLst>
          </p:cNvPr>
          <p:cNvSpPr/>
          <p:nvPr userDrawn="1"/>
        </p:nvSpPr>
        <p:spPr>
          <a:xfrm>
            <a:off x="7120371" y="1701799"/>
            <a:ext cx="1011493" cy="5143667"/>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2"/>
              </a:solidFill>
              <a:latin typeface="Sons Light" panose="020B0303030202060203" pitchFamily="34" charset="77"/>
            </a:endParaRPr>
          </a:p>
        </p:txBody>
      </p:sp>
      <p:sp>
        <p:nvSpPr>
          <p:cNvPr id="81" name="Rectangle 80">
            <a:extLst>
              <a:ext uri="{FF2B5EF4-FFF2-40B4-BE49-F238E27FC236}">
                <a16:creationId xmlns:a16="http://schemas.microsoft.com/office/drawing/2014/main" id="{A2B99AC1-7D1B-0773-60C2-607FB02BD1C2}"/>
              </a:ext>
              <a:ext uri="{C183D7F6-B498-43B3-948B-1728B52AA6E4}">
                <adec:decorative xmlns:adec="http://schemas.microsoft.com/office/drawing/2017/decorative" val="1"/>
              </a:ext>
            </a:extLst>
          </p:cNvPr>
          <p:cNvSpPr/>
          <p:nvPr userDrawn="1"/>
        </p:nvSpPr>
        <p:spPr>
          <a:xfrm>
            <a:off x="8129293" y="1701799"/>
            <a:ext cx="1016450" cy="5143667"/>
          </a:xfrm>
          <a:prstGeom prst="rect">
            <a:avLst/>
          </a:prstGeom>
          <a:solidFill>
            <a:schemeClr val="accent2">
              <a:lumMod val="90000"/>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Sons Light" panose="020B0303030202060203" pitchFamily="34" charset="77"/>
            </a:endParaRPr>
          </a:p>
        </p:txBody>
      </p:sp>
      <p:sp>
        <p:nvSpPr>
          <p:cNvPr id="82" name="Rectangle 81">
            <a:extLst>
              <a:ext uri="{FF2B5EF4-FFF2-40B4-BE49-F238E27FC236}">
                <a16:creationId xmlns:a16="http://schemas.microsoft.com/office/drawing/2014/main" id="{10B5559E-2EE9-32EE-EBE2-11C7A574470D}"/>
              </a:ext>
              <a:ext uri="{C183D7F6-B498-43B3-948B-1728B52AA6E4}">
                <adec:decorative xmlns:adec="http://schemas.microsoft.com/office/drawing/2017/decorative" val="1"/>
              </a:ext>
            </a:extLst>
          </p:cNvPr>
          <p:cNvSpPr/>
          <p:nvPr userDrawn="1"/>
        </p:nvSpPr>
        <p:spPr>
          <a:xfrm>
            <a:off x="9147954" y="1701799"/>
            <a:ext cx="1011493" cy="5143667"/>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2"/>
              </a:solidFill>
              <a:latin typeface="Sons Light" panose="020B0303030202060203" pitchFamily="34" charset="77"/>
            </a:endParaRPr>
          </a:p>
        </p:txBody>
      </p:sp>
      <p:sp>
        <p:nvSpPr>
          <p:cNvPr id="83" name="Rectangle 82">
            <a:extLst>
              <a:ext uri="{FF2B5EF4-FFF2-40B4-BE49-F238E27FC236}">
                <a16:creationId xmlns:a16="http://schemas.microsoft.com/office/drawing/2014/main" id="{47246D7D-B638-E5B8-7715-D6C20524FCBC}"/>
              </a:ext>
              <a:ext uri="{C183D7F6-B498-43B3-948B-1728B52AA6E4}">
                <adec:decorative xmlns:adec="http://schemas.microsoft.com/office/drawing/2017/decorative" val="1"/>
              </a:ext>
            </a:extLst>
          </p:cNvPr>
          <p:cNvSpPr/>
          <p:nvPr userDrawn="1"/>
        </p:nvSpPr>
        <p:spPr>
          <a:xfrm>
            <a:off x="10156875" y="1701799"/>
            <a:ext cx="1016450" cy="5143667"/>
          </a:xfrm>
          <a:prstGeom prst="rect">
            <a:avLst/>
          </a:prstGeom>
          <a:solidFill>
            <a:schemeClr val="accent2">
              <a:lumMod val="90000"/>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Sons Light" panose="020B0303030202060203" pitchFamily="34" charset="77"/>
            </a:endParaRPr>
          </a:p>
        </p:txBody>
      </p:sp>
      <p:sp>
        <p:nvSpPr>
          <p:cNvPr id="84" name="Rectangle 83">
            <a:extLst>
              <a:ext uri="{FF2B5EF4-FFF2-40B4-BE49-F238E27FC236}">
                <a16:creationId xmlns:a16="http://schemas.microsoft.com/office/drawing/2014/main" id="{D1385607-ABE8-DC49-3579-8663B32D06DB}"/>
              </a:ext>
              <a:ext uri="{C183D7F6-B498-43B3-948B-1728B52AA6E4}">
                <adec:decorative xmlns:adec="http://schemas.microsoft.com/office/drawing/2017/decorative" val="1"/>
              </a:ext>
            </a:extLst>
          </p:cNvPr>
          <p:cNvSpPr/>
          <p:nvPr userDrawn="1"/>
        </p:nvSpPr>
        <p:spPr>
          <a:xfrm>
            <a:off x="11329408" y="1701799"/>
            <a:ext cx="682379" cy="5143667"/>
          </a:xfrm>
          <a:prstGeom prst="rect">
            <a:avLst/>
          </a:prstGeom>
          <a:solidFill>
            <a:schemeClr val="accent2">
              <a:lumMod val="90000"/>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2"/>
              </a:solidFill>
              <a:latin typeface="Sons Light" panose="020B0303030202060203" pitchFamily="34" charset="77"/>
            </a:endParaRPr>
          </a:p>
        </p:txBody>
      </p:sp>
      <p:cxnSp>
        <p:nvCxnSpPr>
          <p:cNvPr id="94" name="Straight Connector 93">
            <a:extLst>
              <a:ext uri="{FF2B5EF4-FFF2-40B4-BE49-F238E27FC236}">
                <a16:creationId xmlns:a16="http://schemas.microsoft.com/office/drawing/2014/main" id="{8C576392-53DA-E444-6D28-8B32BBF4AA9E}"/>
              </a:ext>
              <a:ext uri="{C183D7F6-B498-43B3-948B-1728B52AA6E4}">
                <adec:decorative xmlns:adec="http://schemas.microsoft.com/office/drawing/2017/decorative" val="1"/>
              </a:ext>
            </a:extLst>
          </p:cNvPr>
          <p:cNvCxnSpPr>
            <a:cxnSpLocks/>
          </p:cNvCxnSpPr>
          <p:nvPr userDrawn="1"/>
        </p:nvCxnSpPr>
        <p:spPr>
          <a:xfrm>
            <a:off x="190500" y="2895600"/>
            <a:ext cx="11821287" cy="0"/>
          </a:xfrm>
          <a:prstGeom prst="line">
            <a:avLst/>
          </a:prstGeom>
          <a:ln w="12700">
            <a:solidFill>
              <a:schemeClr val="accent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C9778B5-E6C5-5C4A-EC6D-6B4A9141AFA0}"/>
              </a:ext>
              <a:ext uri="{C183D7F6-B498-43B3-948B-1728B52AA6E4}">
                <adec:decorative xmlns:adec="http://schemas.microsoft.com/office/drawing/2017/decorative" val="1"/>
              </a:ext>
            </a:extLst>
          </p:cNvPr>
          <p:cNvCxnSpPr>
            <a:cxnSpLocks/>
          </p:cNvCxnSpPr>
          <p:nvPr userDrawn="1"/>
        </p:nvCxnSpPr>
        <p:spPr>
          <a:xfrm>
            <a:off x="190500" y="4610100"/>
            <a:ext cx="11821287" cy="0"/>
          </a:xfrm>
          <a:prstGeom prst="line">
            <a:avLst/>
          </a:prstGeom>
          <a:ln w="12700">
            <a:solidFill>
              <a:schemeClr val="accent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ACF45BF-53A0-B896-4498-729A8D06F041}"/>
              </a:ext>
              <a:ext uri="{C183D7F6-B498-43B3-948B-1728B52AA6E4}">
                <adec:decorative xmlns:adec="http://schemas.microsoft.com/office/drawing/2017/decorative" val="1"/>
              </a:ext>
            </a:extLst>
          </p:cNvPr>
          <p:cNvCxnSpPr>
            <a:cxnSpLocks/>
          </p:cNvCxnSpPr>
          <p:nvPr userDrawn="1"/>
        </p:nvCxnSpPr>
        <p:spPr>
          <a:xfrm>
            <a:off x="210811" y="6001156"/>
            <a:ext cx="11800976" cy="0"/>
          </a:xfrm>
          <a:prstGeom prst="line">
            <a:avLst/>
          </a:prstGeom>
          <a:ln w="12700">
            <a:solidFill>
              <a:schemeClr val="accent2">
                <a:lumMod val="90000"/>
              </a:schemeClr>
            </a:solidFill>
          </a:ln>
        </p:spPr>
        <p:style>
          <a:lnRef idx="1">
            <a:schemeClr val="accent1"/>
          </a:lnRef>
          <a:fillRef idx="0">
            <a:schemeClr val="accent1"/>
          </a:fillRef>
          <a:effectRef idx="0">
            <a:schemeClr val="accent1"/>
          </a:effectRef>
          <a:fontRef idx="minor">
            <a:schemeClr val="tx1"/>
          </a:fontRef>
        </p:style>
      </p:cxnSp>
      <p:sp>
        <p:nvSpPr>
          <p:cNvPr id="99" name="Text Placeholder 27">
            <a:extLst>
              <a:ext uri="{FF2B5EF4-FFF2-40B4-BE49-F238E27FC236}">
                <a16:creationId xmlns:a16="http://schemas.microsoft.com/office/drawing/2014/main" id="{F3A66EE8-8D84-8C5F-230D-176EE2C9C9D0}"/>
              </a:ext>
            </a:extLst>
          </p:cNvPr>
          <p:cNvSpPr>
            <a:spLocks noGrp="1"/>
          </p:cNvSpPr>
          <p:nvPr>
            <p:ph type="body" sz="quarter" idx="52" hasCustomPrompt="1"/>
          </p:nvPr>
        </p:nvSpPr>
        <p:spPr>
          <a:xfrm>
            <a:off x="3069232" y="3002547"/>
            <a:ext cx="996587" cy="220003"/>
          </a:xfrm>
          <a:prstGeom prst="roundRect">
            <a:avLst/>
          </a:prstGeom>
          <a:solidFill>
            <a:schemeClr val="accent1"/>
          </a:solidFill>
        </p:spPr>
        <p:txBody>
          <a:bodyPr anchor="ctr"/>
          <a:lstStyle>
            <a:lvl1pPr algn="l">
              <a:lnSpc>
                <a:spcPct val="106161"/>
              </a:lnSpc>
              <a:spcBef>
                <a:spcPts val="0"/>
              </a:spcBef>
              <a:spcAft>
                <a:spcPts val="106"/>
              </a:spcAft>
              <a:defRPr sz="900" b="0" i="0" spc="0">
                <a:solidFill>
                  <a:schemeClr val="tx1"/>
                </a:solidFill>
                <a:latin typeface="Sons Light" panose="020B0303030202060203" pitchFamily="34" charset="77"/>
              </a:defRPr>
            </a:lvl1pPr>
          </a:lstStyle>
          <a:p>
            <a:pPr lvl="0"/>
            <a:r>
              <a:rPr lang="en-US"/>
              <a:t>  Recruitment</a:t>
            </a:r>
          </a:p>
        </p:txBody>
      </p:sp>
      <p:sp>
        <p:nvSpPr>
          <p:cNvPr id="122" name="Text Placeholder 27">
            <a:extLst>
              <a:ext uri="{FF2B5EF4-FFF2-40B4-BE49-F238E27FC236}">
                <a16:creationId xmlns:a16="http://schemas.microsoft.com/office/drawing/2014/main" id="{DF926938-4E7A-BA71-B55A-8991028DC38B}"/>
              </a:ext>
            </a:extLst>
          </p:cNvPr>
          <p:cNvSpPr>
            <a:spLocks noGrp="1"/>
          </p:cNvSpPr>
          <p:nvPr>
            <p:ph type="body" sz="quarter" idx="75" hasCustomPrompt="1"/>
          </p:nvPr>
        </p:nvSpPr>
        <p:spPr>
          <a:xfrm>
            <a:off x="4153455" y="1709653"/>
            <a:ext cx="796303" cy="271547"/>
          </a:xfrm>
        </p:spPr>
        <p:txBody>
          <a:bodyPr/>
          <a:lstStyle>
            <a:lvl1pPr>
              <a:lnSpc>
                <a:spcPct val="95893"/>
              </a:lnSpc>
              <a:spcBef>
                <a:spcPts val="0"/>
              </a:spcBef>
              <a:spcAft>
                <a:spcPts val="80"/>
              </a:spcAft>
              <a:defRPr sz="900" b="0" i="0">
                <a:solidFill>
                  <a:schemeClr val="tx1"/>
                </a:solidFill>
                <a:latin typeface="Sons Light" panose="020B0303030202060203" pitchFamily="34" charset="77"/>
              </a:defRPr>
            </a:lvl1pPr>
          </a:lstStyle>
          <a:p>
            <a:pPr lvl="0"/>
            <a:r>
              <a:rPr lang="en-US"/>
              <a:t>Governance</a:t>
            </a:r>
          </a:p>
          <a:p>
            <a:pPr lvl="0"/>
            <a:r>
              <a:rPr lang="en-US"/>
              <a:t>Team Update</a:t>
            </a:r>
          </a:p>
        </p:txBody>
      </p:sp>
      <p:sp>
        <p:nvSpPr>
          <p:cNvPr id="123" name="Text Placeholder 27">
            <a:extLst>
              <a:ext uri="{FF2B5EF4-FFF2-40B4-BE49-F238E27FC236}">
                <a16:creationId xmlns:a16="http://schemas.microsoft.com/office/drawing/2014/main" id="{8630AA2A-0CD0-DF07-3F75-3BA2CD32D337}"/>
              </a:ext>
            </a:extLst>
          </p:cNvPr>
          <p:cNvSpPr>
            <a:spLocks noGrp="1"/>
          </p:cNvSpPr>
          <p:nvPr>
            <p:ph type="body" sz="quarter" idx="76" hasCustomPrompt="1"/>
          </p:nvPr>
        </p:nvSpPr>
        <p:spPr>
          <a:xfrm>
            <a:off x="5171616" y="1709653"/>
            <a:ext cx="796303" cy="271547"/>
          </a:xfrm>
        </p:spPr>
        <p:txBody>
          <a:bodyPr/>
          <a:lstStyle>
            <a:lvl1pPr>
              <a:lnSpc>
                <a:spcPct val="95893"/>
              </a:lnSpc>
              <a:spcBef>
                <a:spcPts val="0"/>
              </a:spcBef>
              <a:spcAft>
                <a:spcPts val="80"/>
              </a:spcAft>
              <a:defRPr sz="900" b="0" i="0">
                <a:solidFill>
                  <a:schemeClr val="tx1"/>
                </a:solidFill>
                <a:latin typeface="Sons Light" panose="020B0303030202060203" pitchFamily="34" charset="77"/>
              </a:defRPr>
            </a:lvl1pPr>
          </a:lstStyle>
          <a:p>
            <a:pPr lvl="0"/>
            <a:r>
              <a:rPr lang="en-US"/>
              <a:t>Show &amp; Tell 1</a:t>
            </a:r>
          </a:p>
        </p:txBody>
      </p:sp>
      <p:sp>
        <p:nvSpPr>
          <p:cNvPr id="124" name="Text Placeholder 27">
            <a:extLst>
              <a:ext uri="{FF2B5EF4-FFF2-40B4-BE49-F238E27FC236}">
                <a16:creationId xmlns:a16="http://schemas.microsoft.com/office/drawing/2014/main" id="{23089341-54E4-D039-ECBD-12C837E0F54D}"/>
              </a:ext>
            </a:extLst>
          </p:cNvPr>
          <p:cNvSpPr>
            <a:spLocks noGrp="1"/>
          </p:cNvSpPr>
          <p:nvPr>
            <p:ph type="body" sz="quarter" idx="77" hasCustomPrompt="1"/>
          </p:nvPr>
        </p:nvSpPr>
        <p:spPr>
          <a:xfrm>
            <a:off x="7207940" y="1709653"/>
            <a:ext cx="796303" cy="271547"/>
          </a:xfrm>
        </p:spPr>
        <p:txBody>
          <a:bodyPr/>
          <a:lstStyle>
            <a:lvl1pPr>
              <a:lnSpc>
                <a:spcPct val="95893"/>
              </a:lnSpc>
              <a:spcBef>
                <a:spcPts val="0"/>
              </a:spcBef>
              <a:spcAft>
                <a:spcPts val="80"/>
              </a:spcAft>
              <a:defRPr sz="900" b="0" i="0">
                <a:solidFill>
                  <a:schemeClr val="tx1"/>
                </a:solidFill>
                <a:latin typeface="Sons Light" panose="020B0303030202060203" pitchFamily="34" charset="77"/>
              </a:defRPr>
            </a:lvl1pPr>
          </a:lstStyle>
          <a:p>
            <a:pPr lvl="0"/>
            <a:r>
              <a:rPr lang="en-US"/>
              <a:t>Show &amp; Tell 2</a:t>
            </a:r>
          </a:p>
        </p:txBody>
      </p:sp>
      <p:sp>
        <p:nvSpPr>
          <p:cNvPr id="125" name="Text Placeholder 27">
            <a:extLst>
              <a:ext uri="{FF2B5EF4-FFF2-40B4-BE49-F238E27FC236}">
                <a16:creationId xmlns:a16="http://schemas.microsoft.com/office/drawing/2014/main" id="{1D6072D5-1C83-3709-23DB-B1773EA17912}"/>
              </a:ext>
            </a:extLst>
          </p:cNvPr>
          <p:cNvSpPr>
            <a:spLocks noGrp="1"/>
          </p:cNvSpPr>
          <p:nvPr>
            <p:ph type="body" sz="quarter" idx="78" hasCustomPrompt="1"/>
          </p:nvPr>
        </p:nvSpPr>
        <p:spPr>
          <a:xfrm>
            <a:off x="6189778" y="1709653"/>
            <a:ext cx="796303" cy="271547"/>
          </a:xfrm>
        </p:spPr>
        <p:txBody>
          <a:bodyPr/>
          <a:lstStyle>
            <a:lvl1pPr>
              <a:lnSpc>
                <a:spcPct val="95893"/>
              </a:lnSpc>
              <a:spcBef>
                <a:spcPts val="0"/>
              </a:spcBef>
              <a:spcAft>
                <a:spcPts val="80"/>
              </a:spcAft>
              <a:defRPr sz="900" b="0" i="0">
                <a:solidFill>
                  <a:schemeClr val="tx1"/>
                </a:solidFill>
                <a:latin typeface="Sons Light" panose="020B0303030202060203" pitchFamily="34" charset="77"/>
              </a:defRPr>
            </a:lvl1pPr>
          </a:lstStyle>
          <a:p>
            <a:pPr lvl="0"/>
            <a:r>
              <a:rPr lang="en-US"/>
              <a:t>Governance Team Update</a:t>
            </a:r>
          </a:p>
        </p:txBody>
      </p:sp>
      <p:sp>
        <p:nvSpPr>
          <p:cNvPr id="126" name="Text Placeholder 27">
            <a:extLst>
              <a:ext uri="{FF2B5EF4-FFF2-40B4-BE49-F238E27FC236}">
                <a16:creationId xmlns:a16="http://schemas.microsoft.com/office/drawing/2014/main" id="{E91F60DD-22D9-3882-12C9-F25FFBC905FC}"/>
              </a:ext>
            </a:extLst>
          </p:cNvPr>
          <p:cNvSpPr>
            <a:spLocks noGrp="1"/>
          </p:cNvSpPr>
          <p:nvPr>
            <p:ph type="body" sz="quarter" idx="79" hasCustomPrompt="1"/>
          </p:nvPr>
        </p:nvSpPr>
        <p:spPr>
          <a:xfrm>
            <a:off x="8226101" y="1709653"/>
            <a:ext cx="796303" cy="271547"/>
          </a:xfrm>
        </p:spPr>
        <p:txBody>
          <a:bodyPr/>
          <a:lstStyle>
            <a:lvl1pPr>
              <a:lnSpc>
                <a:spcPct val="95893"/>
              </a:lnSpc>
              <a:spcBef>
                <a:spcPts val="0"/>
              </a:spcBef>
              <a:spcAft>
                <a:spcPts val="80"/>
              </a:spcAft>
              <a:defRPr sz="900" b="0" i="0">
                <a:solidFill>
                  <a:schemeClr val="tx1"/>
                </a:solidFill>
                <a:latin typeface="Sons Light" panose="020B0303030202060203" pitchFamily="34" charset="77"/>
              </a:defRPr>
            </a:lvl1pPr>
          </a:lstStyle>
          <a:p>
            <a:pPr lvl="0"/>
            <a:r>
              <a:rPr lang="en-US"/>
              <a:t>Governance Team Update</a:t>
            </a:r>
          </a:p>
        </p:txBody>
      </p:sp>
      <p:sp>
        <p:nvSpPr>
          <p:cNvPr id="127" name="Text Placeholder 27">
            <a:extLst>
              <a:ext uri="{FF2B5EF4-FFF2-40B4-BE49-F238E27FC236}">
                <a16:creationId xmlns:a16="http://schemas.microsoft.com/office/drawing/2014/main" id="{BE46FE0B-4E16-287F-7A17-4051CB85A3A3}"/>
              </a:ext>
            </a:extLst>
          </p:cNvPr>
          <p:cNvSpPr>
            <a:spLocks noGrp="1"/>
          </p:cNvSpPr>
          <p:nvPr>
            <p:ph type="body" sz="quarter" idx="80" hasCustomPrompt="1"/>
          </p:nvPr>
        </p:nvSpPr>
        <p:spPr>
          <a:xfrm>
            <a:off x="9244262" y="1709653"/>
            <a:ext cx="796303" cy="271547"/>
          </a:xfrm>
        </p:spPr>
        <p:txBody>
          <a:bodyPr/>
          <a:lstStyle>
            <a:lvl1pPr>
              <a:lnSpc>
                <a:spcPct val="95893"/>
              </a:lnSpc>
              <a:spcBef>
                <a:spcPts val="0"/>
              </a:spcBef>
              <a:spcAft>
                <a:spcPts val="80"/>
              </a:spcAft>
              <a:defRPr sz="900" b="0" i="0">
                <a:solidFill>
                  <a:schemeClr val="tx1"/>
                </a:solidFill>
                <a:latin typeface="Sons Light" panose="020B0303030202060203" pitchFamily="34" charset="77"/>
              </a:defRPr>
            </a:lvl1pPr>
          </a:lstStyle>
          <a:p>
            <a:pPr lvl="0"/>
            <a:r>
              <a:rPr lang="en-US"/>
              <a:t>Show &amp; Tell 3</a:t>
            </a:r>
          </a:p>
        </p:txBody>
      </p:sp>
      <p:sp>
        <p:nvSpPr>
          <p:cNvPr id="128" name="Text Placeholder 27">
            <a:extLst>
              <a:ext uri="{FF2B5EF4-FFF2-40B4-BE49-F238E27FC236}">
                <a16:creationId xmlns:a16="http://schemas.microsoft.com/office/drawing/2014/main" id="{0168AAB6-6D68-0169-01EC-CDBAC956CD48}"/>
              </a:ext>
            </a:extLst>
          </p:cNvPr>
          <p:cNvSpPr>
            <a:spLocks noGrp="1"/>
          </p:cNvSpPr>
          <p:nvPr>
            <p:ph type="body" sz="quarter" idx="81" hasCustomPrompt="1"/>
          </p:nvPr>
        </p:nvSpPr>
        <p:spPr>
          <a:xfrm>
            <a:off x="10262424" y="1709653"/>
            <a:ext cx="796303" cy="271547"/>
          </a:xfrm>
        </p:spPr>
        <p:txBody>
          <a:bodyPr/>
          <a:lstStyle>
            <a:lvl1pPr>
              <a:lnSpc>
                <a:spcPct val="95893"/>
              </a:lnSpc>
              <a:spcBef>
                <a:spcPts val="0"/>
              </a:spcBef>
              <a:spcAft>
                <a:spcPts val="80"/>
              </a:spcAft>
              <a:defRPr sz="900" b="0" i="0">
                <a:solidFill>
                  <a:schemeClr val="tx1"/>
                </a:solidFill>
                <a:latin typeface="Sons Light" panose="020B0303030202060203" pitchFamily="34" charset="77"/>
              </a:defRPr>
            </a:lvl1pPr>
          </a:lstStyle>
          <a:p>
            <a:pPr lvl="0"/>
            <a:r>
              <a:rPr lang="en-US"/>
              <a:t>Governance Team Update</a:t>
            </a:r>
          </a:p>
        </p:txBody>
      </p:sp>
      <p:sp>
        <p:nvSpPr>
          <p:cNvPr id="135" name="Text Placeholder 27">
            <a:extLst>
              <a:ext uri="{FF2B5EF4-FFF2-40B4-BE49-F238E27FC236}">
                <a16:creationId xmlns:a16="http://schemas.microsoft.com/office/drawing/2014/main" id="{04B2DF5A-687D-5B78-A07E-FF569F6E7597}"/>
              </a:ext>
            </a:extLst>
          </p:cNvPr>
          <p:cNvSpPr>
            <a:spLocks noGrp="1"/>
          </p:cNvSpPr>
          <p:nvPr>
            <p:ph type="body" sz="quarter" idx="82" hasCustomPrompt="1"/>
          </p:nvPr>
        </p:nvSpPr>
        <p:spPr>
          <a:xfrm>
            <a:off x="3069232" y="3326687"/>
            <a:ext cx="996587" cy="220003"/>
          </a:xfrm>
          <a:prstGeom prst="roundRect">
            <a:avLst/>
          </a:prstGeom>
          <a:solidFill>
            <a:schemeClr val="accent1"/>
          </a:solidFill>
        </p:spPr>
        <p:txBody>
          <a:bodyPr anchor="ctr"/>
          <a:lstStyle>
            <a:lvl1pPr algn="l">
              <a:lnSpc>
                <a:spcPct val="106161"/>
              </a:lnSpc>
              <a:spcBef>
                <a:spcPts val="0"/>
              </a:spcBef>
              <a:spcAft>
                <a:spcPts val="106"/>
              </a:spcAft>
              <a:defRPr sz="900" b="0" i="0" spc="0">
                <a:solidFill>
                  <a:schemeClr val="tx1"/>
                </a:solidFill>
                <a:latin typeface="Sons Light" panose="020B0303030202060203" pitchFamily="34" charset="77"/>
              </a:defRPr>
            </a:lvl1pPr>
          </a:lstStyle>
          <a:p>
            <a:pPr lvl="0"/>
            <a:r>
              <a:rPr lang="en-US"/>
              <a:t>  User Research</a:t>
            </a:r>
          </a:p>
        </p:txBody>
      </p:sp>
      <p:sp>
        <p:nvSpPr>
          <p:cNvPr id="136" name="Text Placeholder 27">
            <a:extLst>
              <a:ext uri="{FF2B5EF4-FFF2-40B4-BE49-F238E27FC236}">
                <a16:creationId xmlns:a16="http://schemas.microsoft.com/office/drawing/2014/main" id="{1AF57A46-65C0-8AD8-657E-1A60BD6985DD}"/>
              </a:ext>
            </a:extLst>
          </p:cNvPr>
          <p:cNvSpPr>
            <a:spLocks noGrp="1"/>
          </p:cNvSpPr>
          <p:nvPr>
            <p:ph type="body" sz="quarter" idx="83" hasCustomPrompt="1"/>
          </p:nvPr>
        </p:nvSpPr>
        <p:spPr>
          <a:xfrm>
            <a:off x="3069232" y="3651152"/>
            <a:ext cx="996587" cy="220003"/>
          </a:xfrm>
          <a:prstGeom prst="roundRect">
            <a:avLst/>
          </a:prstGeom>
          <a:solidFill>
            <a:schemeClr val="accent1"/>
          </a:solidFill>
        </p:spPr>
        <p:txBody>
          <a:bodyPr anchor="ctr"/>
          <a:lstStyle>
            <a:lvl1pPr algn="l">
              <a:lnSpc>
                <a:spcPct val="106161"/>
              </a:lnSpc>
              <a:spcBef>
                <a:spcPts val="0"/>
              </a:spcBef>
              <a:spcAft>
                <a:spcPts val="106"/>
              </a:spcAft>
              <a:defRPr sz="900" b="0" i="0" spc="0">
                <a:solidFill>
                  <a:schemeClr val="tx1"/>
                </a:solidFill>
                <a:latin typeface="Sons Light" panose="020B0303030202060203" pitchFamily="34" charset="77"/>
              </a:defRPr>
            </a:lvl1pPr>
          </a:lstStyle>
          <a:p>
            <a:pPr lvl="0"/>
            <a:r>
              <a:rPr lang="en-US"/>
              <a:t>  Card Sorting</a:t>
            </a:r>
          </a:p>
        </p:txBody>
      </p:sp>
      <p:sp>
        <p:nvSpPr>
          <p:cNvPr id="137" name="Text Placeholder 27">
            <a:extLst>
              <a:ext uri="{FF2B5EF4-FFF2-40B4-BE49-F238E27FC236}">
                <a16:creationId xmlns:a16="http://schemas.microsoft.com/office/drawing/2014/main" id="{FE08F37A-A744-7578-0514-8756401DF441}"/>
              </a:ext>
            </a:extLst>
          </p:cNvPr>
          <p:cNvSpPr>
            <a:spLocks noGrp="1"/>
          </p:cNvSpPr>
          <p:nvPr>
            <p:ph type="body" sz="quarter" idx="84" hasCustomPrompt="1"/>
          </p:nvPr>
        </p:nvSpPr>
        <p:spPr>
          <a:xfrm>
            <a:off x="3069232" y="3975617"/>
            <a:ext cx="996587" cy="220003"/>
          </a:xfrm>
          <a:prstGeom prst="roundRect">
            <a:avLst/>
          </a:prstGeom>
          <a:solidFill>
            <a:schemeClr val="accent1"/>
          </a:solidFill>
        </p:spPr>
        <p:txBody>
          <a:bodyPr anchor="ctr"/>
          <a:lstStyle>
            <a:lvl1pPr algn="l">
              <a:lnSpc>
                <a:spcPct val="106161"/>
              </a:lnSpc>
              <a:spcBef>
                <a:spcPts val="0"/>
              </a:spcBef>
              <a:spcAft>
                <a:spcPts val="106"/>
              </a:spcAft>
              <a:defRPr sz="900" b="0" i="0" spc="0">
                <a:solidFill>
                  <a:schemeClr val="tx1"/>
                </a:solidFill>
                <a:latin typeface="Sons Light" panose="020B0303030202060203" pitchFamily="34" charset="77"/>
              </a:defRPr>
            </a:lvl1pPr>
          </a:lstStyle>
          <a:p>
            <a:pPr lvl="0"/>
            <a:r>
              <a:rPr lang="en-US"/>
              <a:t>  Wireframing</a:t>
            </a:r>
          </a:p>
        </p:txBody>
      </p:sp>
      <p:sp>
        <p:nvSpPr>
          <p:cNvPr id="138" name="Text Placeholder 27">
            <a:extLst>
              <a:ext uri="{FF2B5EF4-FFF2-40B4-BE49-F238E27FC236}">
                <a16:creationId xmlns:a16="http://schemas.microsoft.com/office/drawing/2014/main" id="{D3B8C19B-6EAF-5C8B-6A45-C90D9AE8DFB7}"/>
              </a:ext>
            </a:extLst>
          </p:cNvPr>
          <p:cNvSpPr>
            <a:spLocks noGrp="1"/>
          </p:cNvSpPr>
          <p:nvPr>
            <p:ph type="body" sz="quarter" idx="85" hasCustomPrompt="1"/>
          </p:nvPr>
        </p:nvSpPr>
        <p:spPr>
          <a:xfrm>
            <a:off x="3069232" y="2565400"/>
            <a:ext cx="1428750" cy="215899"/>
          </a:xfrm>
          <a:prstGeom prst="roundRect">
            <a:avLst/>
          </a:prstGeom>
          <a:solidFill>
            <a:schemeClr val="bg1"/>
          </a:solidFill>
        </p:spPr>
        <p:txBody>
          <a:bodyPr anchor="ctr"/>
          <a:lstStyle>
            <a:lvl1pPr algn="l">
              <a:lnSpc>
                <a:spcPct val="106161"/>
              </a:lnSpc>
              <a:spcBef>
                <a:spcPts val="0"/>
              </a:spcBef>
              <a:spcAft>
                <a:spcPts val="106"/>
              </a:spcAft>
              <a:defRPr sz="900" b="0" i="0" spc="0">
                <a:solidFill>
                  <a:schemeClr val="tx1"/>
                </a:solidFill>
                <a:latin typeface="Sons Light" panose="020B0303030202060203" pitchFamily="34" charset="77"/>
              </a:defRPr>
            </a:lvl1pPr>
          </a:lstStyle>
          <a:p>
            <a:pPr lvl="0"/>
            <a:r>
              <a:rPr lang="en-US"/>
              <a:t>  Augmentation Mapping</a:t>
            </a:r>
          </a:p>
        </p:txBody>
      </p:sp>
      <p:sp>
        <p:nvSpPr>
          <p:cNvPr id="139" name="Text Placeholder 27">
            <a:extLst>
              <a:ext uri="{FF2B5EF4-FFF2-40B4-BE49-F238E27FC236}">
                <a16:creationId xmlns:a16="http://schemas.microsoft.com/office/drawing/2014/main" id="{6F38126D-3C11-E058-7A98-53514747DEFA}"/>
              </a:ext>
            </a:extLst>
          </p:cNvPr>
          <p:cNvSpPr>
            <a:spLocks noGrp="1"/>
          </p:cNvSpPr>
          <p:nvPr>
            <p:ph type="body" sz="quarter" idx="86" hasCustomPrompt="1"/>
          </p:nvPr>
        </p:nvSpPr>
        <p:spPr>
          <a:xfrm>
            <a:off x="3705614" y="2240936"/>
            <a:ext cx="1896054" cy="215899"/>
          </a:xfrm>
          <a:prstGeom prst="roundRect">
            <a:avLst/>
          </a:prstGeom>
          <a:solidFill>
            <a:schemeClr val="bg1"/>
          </a:solidFill>
        </p:spPr>
        <p:txBody>
          <a:bodyPr anchor="ctr"/>
          <a:lstStyle>
            <a:lvl1pPr algn="l">
              <a:lnSpc>
                <a:spcPct val="106161"/>
              </a:lnSpc>
              <a:spcBef>
                <a:spcPts val="0"/>
              </a:spcBef>
              <a:spcAft>
                <a:spcPts val="106"/>
              </a:spcAft>
              <a:defRPr sz="900" b="0" i="0" spc="0">
                <a:solidFill>
                  <a:schemeClr val="tx1"/>
                </a:solidFill>
                <a:latin typeface="Sons Light" panose="020B0303030202060203" pitchFamily="34" charset="77"/>
              </a:defRPr>
            </a:lvl1pPr>
          </a:lstStyle>
          <a:p>
            <a:pPr lvl="0"/>
            <a:r>
              <a:rPr lang="en-US"/>
              <a:t>  Define KPIs</a:t>
            </a:r>
          </a:p>
        </p:txBody>
      </p:sp>
      <p:sp>
        <p:nvSpPr>
          <p:cNvPr id="140" name="Text Placeholder 27">
            <a:extLst>
              <a:ext uri="{FF2B5EF4-FFF2-40B4-BE49-F238E27FC236}">
                <a16:creationId xmlns:a16="http://schemas.microsoft.com/office/drawing/2014/main" id="{84769A5C-2D8B-2674-FBE5-4446ECCAA0D6}"/>
              </a:ext>
            </a:extLst>
          </p:cNvPr>
          <p:cNvSpPr>
            <a:spLocks noGrp="1"/>
          </p:cNvSpPr>
          <p:nvPr>
            <p:ph type="body" sz="quarter" idx="87" hasCustomPrompt="1"/>
          </p:nvPr>
        </p:nvSpPr>
        <p:spPr>
          <a:xfrm>
            <a:off x="7603714" y="2240936"/>
            <a:ext cx="1896054" cy="215899"/>
          </a:xfrm>
          <a:prstGeom prst="roundRect">
            <a:avLst/>
          </a:prstGeom>
          <a:solidFill>
            <a:schemeClr val="bg1"/>
          </a:solidFill>
        </p:spPr>
        <p:txBody>
          <a:bodyPr anchor="ctr"/>
          <a:lstStyle>
            <a:lvl1pPr algn="l">
              <a:lnSpc>
                <a:spcPct val="106161"/>
              </a:lnSpc>
              <a:spcBef>
                <a:spcPts val="0"/>
              </a:spcBef>
              <a:spcAft>
                <a:spcPts val="106"/>
              </a:spcAft>
              <a:defRPr sz="900" b="0" i="0" spc="0">
                <a:solidFill>
                  <a:schemeClr val="tx1"/>
                </a:solidFill>
                <a:latin typeface="Sons Light" panose="020B0303030202060203" pitchFamily="34" charset="77"/>
              </a:defRPr>
            </a:lvl1pPr>
          </a:lstStyle>
          <a:p>
            <a:pPr lvl="0"/>
            <a:r>
              <a:rPr lang="en-US"/>
              <a:t>  Booking </a:t>
            </a:r>
            <a:r>
              <a:rPr lang="en-US" err="1"/>
              <a:t>Prioritisation</a:t>
            </a:r>
            <a:endParaRPr lang="en-US"/>
          </a:p>
        </p:txBody>
      </p:sp>
      <p:sp>
        <p:nvSpPr>
          <p:cNvPr id="141" name="Text Placeholder 27">
            <a:extLst>
              <a:ext uri="{FF2B5EF4-FFF2-40B4-BE49-F238E27FC236}">
                <a16:creationId xmlns:a16="http://schemas.microsoft.com/office/drawing/2014/main" id="{4F0BC7B6-832E-7601-0CAA-39880AD5B3F5}"/>
              </a:ext>
            </a:extLst>
          </p:cNvPr>
          <p:cNvSpPr>
            <a:spLocks noGrp="1"/>
          </p:cNvSpPr>
          <p:nvPr>
            <p:ph type="body" sz="quarter" idx="88" hasCustomPrompt="1"/>
          </p:nvPr>
        </p:nvSpPr>
        <p:spPr>
          <a:xfrm>
            <a:off x="5096152" y="2565400"/>
            <a:ext cx="3514448" cy="215899"/>
          </a:xfrm>
          <a:prstGeom prst="roundRect">
            <a:avLst/>
          </a:prstGeom>
          <a:solidFill>
            <a:schemeClr val="bg1"/>
          </a:solidFill>
        </p:spPr>
        <p:txBody>
          <a:bodyPr anchor="ctr"/>
          <a:lstStyle>
            <a:lvl1pPr algn="l">
              <a:lnSpc>
                <a:spcPct val="106161"/>
              </a:lnSpc>
              <a:spcBef>
                <a:spcPts val="0"/>
              </a:spcBef>
              <a:spcAft>
                <a:spcPts val="106"/>
              </a:spcAft>
              <a:defRPr sz="900" b="0" i="0" spc="0">
                <a:solidFill>
                  <a:schemeClr val="tx1"/>
                </a:solidFill>
                <a:latin typeface="Sons Light" panose="020B0303030202060203" pitchFamily="34" charset="77"/>
              </a:defRPr>
            </a:lvl1pPr>
          </a:lstStyle>
          <a:p>
            <a:pPr lvl="0"/>
            <a:r>
              <a:rPr lang="en-US"/>
              <a:t>  Define TOM &amp; Support Processes</a:t>
            </a:r>
          </a:p>
        </p:txBody>
      </p:sp>
      <p:sp>
        <p:nvSpPr>
          <p:cNvPr id="142" name="Text Placeholder 27">
            <a:extLst>
              <a:ext uri="{FF2B5EF4-FFF2-40B4-BE49-F238E27FC236}">
                <a16:creationId xmlns:a16="http://schemas.microsoft.com/office/drawing/2014/main" id="{38B39446-78AF-3FAF-518C-920630847352}"/>
              </a:ext>
            </a:extLst>
          </p:cNvPr>
          <p:cNvSpPr>
            <a:spLocks noGrp="1"/>
          </p:cNvSpPr>
          <p:nvPr>
            <p:ph type="body" sz="quarter" idx="89" hasCustomPrompt="1"/>
          </p:nvPr>
        </p:nvSpPr>
        <p:spPr>
          <a:xfrm>
            <a:off x="5934352" y="3002547"/>
            <a:ext cx="2676248" cy="220003"/>
          </a:xfrm>
          <a:prstGeom prst="roundRect">
            <a:avLst/>
          </a:prstGeom>
          <a:solidFill>
            <a:schemeClr val="accent1"/>
          </a:solidFill>
        </p:spPr>
        <p:txBody>
          <a:bodyPr anchor="ctr"/>
          <a:lstStyle>
            <a:lvl1pPr algn="l">
              <a:lnSpc>
                <a:spcPct val="106161"/>
              </a:lnSpc>
              <a:spcBef>
                <a:spcPts val="0"/>
              </a:spcBef>
              <a:spcAft>
                <a:spcPts val="106"/>
              </a:spcAft>
              <a:defRPr sz="900" b="0" i="0" spc="0">
                <a:solidFill>
                  <a:schemeClr val="tx1"/>
                </a:solidFill>
                <a:latin typeface="Sons Light" panose="020B0303030202060203" pitchFamily="34" charset="77"/>
              </a:defRPr>
            </a:lvl1pPr>
          </a:lstStyle>
          <a:p>
            <a:pPr lvl="0"/>
            <a:r>
              <a:rPr lang="en-US"/>
              <a:t>  User </a:t>
            </a:r>
            <a:r>
              <a:rPr lang="en-US" err="1"/>
              <a:t>reszearch</a:t>
            </a:r>
            <a:r>
              <a:rPr lang="en-US"/>
              <a:t>, Testing &amp; Reporting</a:t>
            </a:r>
          </a:p>
        </p:txBody>
      </p:sp>
      <p:sp>
        <p:nvSpPr>
          <p:cNvPr id="143" name="Text Placeholder 27">
            <a:extLst>
              <a:ext uri="{FF2B5EF4-FFF2-40B4-BE49-F238E27FC236}">
                <a16:creationId xmlns:a16="http://schemas.microsoft.com/office/drawing/2014/main" id="{84F21949-E825-B250-F956-4BBFC9506F60}"/>
              </a:ext>
            </a:extLst>
          </p:cNvPr>
          <p:cNvSpPr>
            <a:spLocks noGrp="1"/>
          </p:cNvSpPr>
          <p:nvPr>
            <p:ph type="body" sz="quarter" idx="90" hasCustomPrompt="1"/>
          </p:nvPr>
        </p:nvSpPr>
        <p:spPr>
          <a:xfrm>
            <a:off x="5583832" y="3326687"/>
            <a:ext cx="2760068" cy="220003"/>
          </a:xfrm>
          <a:prstGeom prst="roundRect">
            <a:avLst/>
          </a:prstGeom>
          <a:solidFill>
            <a:schemeClr val="accent1"/>
          </a:solidFill>
        </p:spPr>
        <p:txBody>
          <a:bodyPr anchor="ctr"/>
          <a:lstStyle>
            <a:lvl1pPr algn="l">
              <a:lnSpc>
                <a:spcPct val="106161"/>
              </a:lnSpc>
              <a:spcBef>
                <a:spcPts val="0"/>
              </a:spcBef>
              <a:spcAft>
                <a:spcPts val="106"/>
              </a:spcAft>
              <a:defRPr sz="900" b="0" i="0" spc="0">
                <a:solidFill>
                  <a:schemeClr val="tx1"/>
                </a:solidFill>
                <a:latin typeface="Sons Light" panose="020B0303030202060203" pitchFamily="34" charset="77"/>
              </a:defRPr>
            </a:lvl1pPr>
          </a:lstStyle>
          <a:p>
            <a:pPr lvl="0"/>
            <a:r>
              <a:rPr lang="en-US"/>
              <a:t>  </a:t>
            </a:r>
            <a:r>
              <a:rPr lang="en-US">
                <a:effectLst/>
              </a:rPr>
              <a:t>Service Blueprints, Use Cases &amp; Edge Cases</a:t>
            </a:r>
            <a:endParaRPr lang="en-US"/>
          </a:p>
        </p:txBody>
      </p:sp>
      <p:sp>
        <p:nvSpPr>
          <p:cNvPr id="144" name="Text Placeholder 27">
            <a:extLst>
              <a:ext uri="{FF2B5EF4-FFF2-40B4-BE49-F238E27FC236}">
                <a16:creationId xmlns:a16="http://schemas.microsoft.com/office/drawing/2014/main" id="{4ECF8925-7B61-E6B1-0189-F9A18A598FE6}"/>
              </a:ext>
            </a:extLst>
          </p:cNvPr>
          <p:cNvSpPr>
            <a:spLocks noGrp="1"/>
          </p:cNvSpPr>
          <p:nvPr>
            <p:ph type="body" sz="quarter" idx="91" hasCustomPrompt="1"/>
          </p:nvPr>
        </p:nvSpPr>
        <p:spPr>
          <a:xfrm>
            <a:off x="4080152" y="3651152"/>
            <a:ext cx="996587" cy="220003"/>
          </a:xfrm>
          <a:prstGeom prst="roundRect">
            <a:avLst/>
          </a:prstGeom>
          <a:solidFill>
            <a:schemeClr val="accent1"/>
          </a:solidFill>
        </p:spPr>
        <p:txBody>
          <a:bodyPr anchor="ctr"/>
          <a:lstStyle>
            <a:lvl1pPr algn="l">
              <a:lnSpc>
                <a:spcPct val="106161"/>
              </a:lnSpc>
              <a:spcBef>
                <a:spcPts val="0"/>
              </a:spcBef>
              <a:spcAft>
                <a:spcPts val="106"/>
              </a:spcAft>
              <a:defRPr sz="900" b="0" i="0" spc="0">
                <a:solidFill>
                  <a:schemeClr val="tx1"/>
                </a:solidFill>
                <a:latin typeface="Sons Light" panose="020B0303030202060203" pitchFamily="34" charset="77"/>
              </a:defRPr>
            </a:lvl1pPr>
          </a:lstStyle>
          <a:p>
            <a:pPr lvl="0"/>
            <a:r>
              <a:rPr lang="en-US"/>
              <a:t>  Prototype 1</a:t>
            </a:r>
          </a:p>
        </p:txBody>
      </p:sp>
      <p:sp>
        <p:nvSpPr>
          <p:cNvPr id="155" name="Text Placeholder 27">
            <a:extLst>
              <a:ext uri="{FF2B5EF4-FFF2-40B4-BE49-F238E27FC236}">
                <a16:creationId xmlns:a16="http://schemas.microsoft.com/office/drawing/2014/main" id="{F871455E-B8B7-411D-B22E-5D59EA7BCAD2}"/>
              </a:ext>
            </a:extLst>
          </p:cNvPr>
          <p:cNvSpPr>
            <a:spLocks noGrp="1"/>
          </p:cNvSpPr>
          <p:nvPr>
            <p:ph type="body" sz="quarter" idx="101" hasCustomPrompt="1"/>
          </p:nvPr>
        </p:nvSpPr>
        <p:spPr>
          <a:xfrm>
            <a:off x="3552938" y="5374433"/>
            <a:ext cx="2553554" cy="220003"/>
          </a:xfrm>
          <a:prstGeom prst="roundRect">
            <a:avLst/>
          </a:prstGeom>
          <a:solidFill>
            <a:schemeClr val="bg2"/>
          </a:solidFill>
        </p:spPr>
        <p:txBody>
          <a:bodyPr anchor="ctr"/>
          <a:lstStyle>
            <a:lvl1pPr algn="l">
              <a:lnSpc>
                <a:spcPct val="106161"/>
              </a:lnSpc>
              <a:spcBef>
                <a:spcPts val="0"/>
              </a:spcBef>
              <a:spcAft>
                <a:spcPts val="106"/>
              </a:spcAft>
              <a:defRPr sz="900" b="0" i="0" spc="0">
                <a:solidFill>
                  <a:schemeClr val="bg1"/>
                </a:solidFill>
                <a:latin typeface="Sons Light" panose="020B0303030202060203" pitchFamily="34" charset="77"/>
              </a:defRPr>
            </a:lvl1pPr>
          </a:lstStyle>
          <a:p>
            <a:pPr lvl="0"/>
            <a:r>
              <a:rPr lang="en-US"/>
              <a:t>  </a:t>
            </a:r>
            <a:r>
              <a:rPr lang="en-US">
                <a:effectLst/>
              </a:rPr>
              <a:t>Threat Models Investigation and Mapping</a:t>
            </a:r>
            <a:endParaRPr lang="en-US"/>
          </a:p>
        </p:txBody>
      </p:sp>
      <p:sp>
        <p:nvSpPr>
          <p:cNvPr id="145" name="Text Placeholder 27">
            <a:extLst>
              <a:ext uri="{FF2B5EF4-FFF2-40B4-BE49-F238E27FC236}">
                <a16:creationId xmlns:a16="http://schemas.microsoft.com/office/drawing/2014/main" id="{6D524B46-456A-5DDD-6705-3EF0FAC66997}"/>
              </a:ext>
            </a:extLst>
          </p:cNvPr>
          <p:cNvSpPr>
            <a:spLocks noGrp="1"/>
          </p:cNvSpPr>
          <p:nvPr>
            <p:ph type="body" sz="quarter" idx="92" hasCustomPrompt="1"/>
          </p:nvPr>
        </p:nvSpPr>
        <p:spPr>
          <a:xfrm>
            <a:off x="5096152" y="3651152"/>
            <a:ext cx="1478806" cy="220003"/>
          </a:xfrm>
          <a:prstGeom prst="roundRect">
            <a:avLst/>
          </a:prstGeom>
          <a:solidFill>
            <a:schemeClr val="accent1"/>
          </a:solidFill>
        </p:spPr>
        <p:txBody>
          <a:bodyPr anchor="ctr"/>
          <a:lstStyle>
            <a:lvl1pPr algn="l">
              <a:lnSpc>
                <a:spcPct val="106161"/>
              </a:lnSpc>
              <a:spcBef>
                <a:spcPts val="0"/>
              </a:spcBef>
              <a:spcAft>
                <a:spcPts val="106"/>
              </a:spcAft>
              <a:defRPr sz="900" b="0" i="0" spc="0">
                <a:solidFill>
                  <a:schemeClr val="tx1"/>
                </a:solidFill>
                <a:latin typeface="Sons Light" panose="020B0303030202060203" pitchFamily="34" charset="77"/>
              </a:defRPr>
            </a:lvl1pPr>
          </a:lstStyle>
          <a:p>
            <a:pPr lvl="0"/>
            <a:r>
              <a:rPr lang="en-US"/>
              <a:t>  Wireframing</a:t>
            </a:r>
          </a:p>
        </p:txBody>
      </p:sp>
      <p:sp>
        <p:nvSpPr>
          <p:cNvPr id="146" name="Text Placeholder 27">
            <a:extLst>
              <a:ext uri="{FF2B5EF4-FFF2-40B4-BE49-F238E27FC236}">
                <a16:creationId xmlns:a16="http://schemas.microsoft.com/office/drawing/2014/main" id="{C053A940-AAB9-0C8F-BD20-2EC5D1FF180D}"/>
              </a:ext>
            </a:extLst>
          </p:cNvPr>
          <p:cNvSpPr>
            <a:spLocks noGrp="1"/>
          </p:cNvSpPr>
          <p:nvPr>
            <p:ph type="body" sz="quarter" idx="93" hasCustomPrompt="1"/>
          </p:nvPr>
        </p:nvSpPr>
        <p:spPr>
          <a:xfrm>
            <a:off x="6853832" y="3651152"/>
            <a:ext cx="996587" cy="220003"/>
          </a:xfrm>
          <a:prstGeom prst="roundRect">
            <a:avLst/>
          </a:prstGeom>
          <a:solidFill>
            <a:schemeClr val="accent1"/>
          </a:solidFill>
        </p:spPr>
        <p:txBody>
          <a:bodyPr anchor="ctr"/>
          <a:lstStyle>
            <a:lvl1pPr algn="l">
              <a:lnSpc>
                <a:spcPct val="106161"/>
              </a:lnSpc>
              <a:spcBef>
                <a:spcPts val="0"/>
              </a:spcBef>
              <a:spcAft>
                <a:spcPts val="106"/>
              </a:spcAft>
              <a:defRPr sz="900" b="0" i="0" spc="0">
                <a:solidFill>
                  <a:schemeClr val="tx1"/>
                </a:solidFill>
                <a:latin typeface="Sons Light" panose="020B0303030202060203" pitchFamily="34" charset="77"/>
              </a:defRPr>
            </a:lvl1pPr>
          </a:lstStyle>
          <a:p>
            <a:pPr lvl="0"/>
            <a:r>
              <a:rPr lang="en-US"/>
              <a:t>  Prototype 4</a:t>
            </a:r>
          </a:p>
        </p:txBody>
      </p:sp>
      <p:sp>
        <p:nvSpPr>
          <p:cNvPr id="147" name="Text Placeholder 27">
            <a:extLst>
              <a:ext uri="{FF2B5EF4-FFF2-40B4-BE49-F238E27FC236}">
                <a16:creationId xmlns:a16="http://schemas.microsoft.com/office/drawing/2014/main" id="{BF80D9D6-0FEE-D92F-FC0E-131C695EC477}"/>
              </a:ext>
            </a:extLst>
          </p:cNvPr>
          <p:cNvSpPr>
            <a:spLocks noGrp="1"/>
          </p:cNvSpPr>
          <p:nvPr>
            <p:ph type="body" sz="quarter" idx="94" hasCustomPrompt="1"/>
          </p:nvPr>
        </p:nvSpPr>
        <p:spPr>
          <a:xfrm>
            <a:off x="4080152" y="3971192"/>
            <a:ext cx="996587" cy="220003"/>
          </a:xfrm>
          <a:prstGeom prst="roundRect">
            <a:avLst/>
          </a:prstGeom>
          <a:solidFill>
            <a:schemeClr val="accent1"/>
          </a:solidFill>
        </p:spPr>
        <p:txBody>
          <a:bodyPr anchor="ctr"/>
          <a:lstStyle>
            <a:lvl1pPr algn="l">
              <a:lnSpc>
                <a:spcPct val="106161"/>
              </a:lnSpc>
              <a:spcBef>
                <a:spcPts val="0"/>
              </a:spcBef>
              <a:spcAft>
                <a:spcPts val="106"/>
              </a:spcAft>
              <a:defRPr sz="900" b="0" i="0" spc="0">
                <a:solidFill>
                  <a:schemeClr val="tx1"/>
                </a:solidFill>
                <a:latin typeface="Sons Light" panose="020B0303030202060203" pitchFamily="34" charset="77"/>
              </a:defRPr>
            </a:lvl1pPr>
          </a:lstStyle>
          <a:p>
            <a:pPr lvl="0"/>
            <a:r>
              <a:rPr lang="en-US"/>
              <a:t>  Prototype 2</a:t>
            </a:r>
          </a:p>
        </p:txBody>
      </p:sp>
      <p:sp>
        <p:nvSpPr>
          <p:cNvPr id="148" name="Text Placeholder 27">
            <a:extLst>
              <a:ext uri="{FF2B5EF4-FFF2-40B4-BE49-F238E27FC236}">
                <a16:creationId xmlns:a16="http://schemas.microsoft.com/office/drawing/2014/main" id="{A5DED504-BB93-F712-CB40-DB1EE4F768E2}"/>
              </a:ext>
            </a:extLst>
          </p:cNvPr>
          <p:cNvSpPr>
            <a:spLocks noGrp="1"/>
          </p:cNvSpPr>
          <p:nvPr>
            <p:ph type="body" sz="quarter" idx="95" hasCustomPrompt="1"/>
          </p:nvPr>
        </p:nvSpPr>
        <p:spPr>
          <a:xfrm>
            <a:off x="3909032" y="4291160"/>
            <a:ext cx="2471264" cy="220003"/>
          </a:xfrm>
          <a:prstGeom prst="roundRect">
            <a:avLst/>
          </a:prstGeom>
          <a:solidFill>
            <a:schemeClr val="accent1"/>
          </a:solidFill>
        </p:spPr>
        <p:txBody>
          <a:bodyPr anchor="ctr"/>
          <a:lstStyle>
            <a:lvl1pPr algn="l">
              <a:lnSpc>
                <a:spcPct val="106161"/>
              </a:lnSpc>
              <a:spcBef>
                <a:spcPts val="0"/>
              </a:spcBef>
              <a:spcAft>
                <a:spcPts val="106"/>
              </a:spcAft>
              <a:defRPr sz="900" b="0" i="0" spc="0">
                <a:solidFill>
                  <a:schemeClr val="tx1"/>
                </a:solidFill>
                <a:latin typeface="Sons Light" panose="020B0303030202060203" pitchFamily="34" charset="77"/>
              </a:defRPr>
            </a:lvl1pPr>
          </a:lstStyle>
          <a:p>
            <a:pPr lvl="0"/>
            <a:r>
              <a:rPr lang="en-US"/>
              <a:t>  Prototype 3</a:t>
            </a:r>
          </a:p>
        </p:txBody>
      </p:sp>
      <p:sp>
        <p:nvSpPr>
          <p:cNvPr id="156" name="Text Placeholder 27">
            <a:extLst>
              <a:ext uri="{FF2B5EF4-FFF2-40B4-BE49-F238E27FC236}">
                <a16:creationId xmlns:a16="http://schemas.microsoft.com/office/drawing/2014/main" id="{BDF531DE-8657-E09B-EE6B-83BA1E99BB79}"/>
              </a:ext>
            </a:extLst>
          </p:cNvPr>
          <p:cNvSpPr>
            <a:spLocks noGrp="1"/>
          </p:cNvSpPr>
          <p:nvPr>
            <p:ph type="body" sz="quarter" idx="102" hasCustomPrompt="1"/>
          </p:nvPr>
        </p:nvSpPr>
        <p:spPr>
          <a:xfrm>
            <a:off x="3552937" y="5694666"/>
            <a:ext cx="5592805" cy="220003"/>
          </a:xfrm>
          <a:prstGeom prst="roundRect">
            <a:avLst/>
          </a:prstGeom>
          <a:solidFill>
            <a:schemeClr val="bg2"/>
          </a:solidFill>
        </p:spPr>
        <p:txBody>
          <a:bodyPr anchor="ctr"/>
          <a:lstStyle>
            <a:lvl1pPr algn="l">
              <a:lnSpc>
                <a:spcPct val="106161"/>
              </a:lnSpc>
              <a:spcBef>
                <a:spcPts val="0"/>
              </a:spcBef>
              <a:spcAft>
                <a:spcPts val="106"/>
              </a:spcAft>
              <a:defRPr sz="900" b="0" i="0" spc="0">
                <a:solidFill>
                  <a:schemeClr val="bg1"/>
                </a:solidFill>
                <a:latin typeface="Sons Light" panose="020B0303030202060203" pitchFamily="34" charset="77"/>
              </a:defRPr>
            </a:lvl1pPr>
          </a:lstStyle>
          <a:p>
            <a:pPr lvl="0"/>
            <a:r>
              <a:rPr lang="en-US"/>
              <a:t>  </a:t>
            </a:r>
            <a:r>
              <a:rPr lang="en-US">
                <a:effectLst/>
              </a:rPr>
              <a:t>Technical Architecture, Diagrams, Models, NFRs</a:t>
            </a:r>
            <a:endParaRPr lang="en-US"/>
          </a:p>
        </p:txBody>
      </p:sp>
      <p:sp>
        <p:nvSpPr>
          <p:cNvPr id="149" name="Text Placeholder 27">
            <a:extLst>
              <a:ext uri="{FF2B5EF4-FFF2-40B4-BE49-F238E27FC236}">
                <a16:creationId xmlns:a16="http://schemas.microsoft.com/office/drawing/2014/main" id="{35411189-6C85-0604-DCD2-9D95570AF513}"/>
              </a:ext>
            </a:extLst>
          </p:cNvPr>
          <p:cNvSpPr>
            <a:spLocks noGrp="1"/>
          </p:cNvSpPr>
          <p:nvPr>
            <p:ph type="body" sz="quarter" idx="96" hasCustomPrompt="1"/>
          </p:nvPr>
        </p:nvSpPr>
        <p:spPr>
          <a:xfrm>
            <a:off x="6396632" y="4291160"/>
            <a:ext cx="1072236" cy="220003"/>
          </a:xfrm>
          <a:prstGeom prst="roundRect">
            <a:avLst/>
          </a:prstGeom>
          <a:solidFill>
            <a:schemeClr val="accent1"/>
          </a:solidFill>
        </p:spPr>
        <p:txBody>
          <a:bodyPr anchor="ctr"/>
          <a:lstStyle>
            <a:lvl1pPr algn="l">
              <a:lnSpc>
                <a:spcPct val="106161"/>
              </a:lnSpc>
              <a:spcBef>
                <a:spcPts val="0"/>
              </a:spcBef>
              <a:spcAft>
                <a:spcPts val="106"/>
              </a:spcAft>
              <a:defRPr sz="900" b="0" i="0" spc="0">
                <a:solidFill>
                  <a:schemeClr val="tx1"/>
                </a:solidFill>
                <a:latin typeface="Sons Light" panose="020B0303030202060203" pitchFamily="34" charset="77"/>
              </a:defRPr>
            </a:lvl1pPr>
          </a:lstStyle>
          <a:p>
            <a:pPr lvl="0"/>
            <a:r>
              <a:rPr lang="en-US"/>
              <a:t>  Wireframing</a:t>
            </a:r>
          </a:p>
        </p:txBody>
      </p:sp>
      <p:sp>
        <p:nvSpPr>
          <p:cNvPr id="150" name="Text Placeholder 27">
            <a:extLst>
              <a:ext uri="{FF2B5EF4-FFF2-40B4-BE49-F238E27FC236}">
                <a16:creationId xmlns:a16="http://schemas.microsoft.com/office/drawing/2014/main" id="{E1B081A9-E3B5-9488-37B6-3F11E03D2D5E}"/>
              </a:ext>
            </a:extLst>
          </p:cNvPr>
          <p:cNvSpPr>
            <a:spLocks noGrp="1"/>
          </p:cNvSpPr>
          <p:nvPr>
            <p:ph type="body" sz="quarter" idx="97" hasCustomPrompt="1"/>
          </p:nvPr>
        </p:nvSpPr>
        <p:spPr>
          <a:xfrm>
            <a:off x="7483752" y="4291160"/>
            <a:ext cx="2879448" cy="220003"/>
          </a:xfrm>
          <a:prstGeom prst="roundRect">
            <a:avLst/>
          </a:prstGeom>
          <a:solidFill>
            <a:schemeClr val="accent1"/>
          </a:solidFill>
        </p:spPr>
        <p:txBody>
          <a:bodyPr anchor="ctr"/>
          <a:lstStyle>
            <a:lvl1pPr algn="l">
              <a:lnSpc>
                <a:spcPct val="106161"/>
              </a:lnSpc>
              <a:spcBef>
                <a:spcPts val="0"/>
              </a:spcBef>
              <a:spcAft>
                <a:spcPts val="106"/>
              </a:spcAft>
              <a:defRPr sz="900" b="0" i="0" spc="0">
                <a:solidFill>
                  <a:schemeClr val="tx1"/>
                </a:solidFill>
                <a:latin typeface="Sons Light" panose="020B0303030202060203" pitchFamily="34" charset="77"/>
              </a:defRPr>
            </a:lvl1pPr>
          </a:lstStyle>
          <a:p>
            <a:pPr lvl="0"/>
            <a:r>
              <a:rPr lang="en-US"/>
              <a:t>  </a:t>
            </a:r>
            <a:r>
              <a:rPr lang="en-US">
                <a:effectLst/>
              </a:rPr>
              <a:t>Card Printing &amp; Distribution Prototype</a:t>
            </a:r>
            <a:endParaRPr lang="en-US"/>
          </a:p>
        </p:txBody>
      </p:sp>
      <p:sp>
        <p:nvSpPr>
          <p:cNvPr id="151" name="Text Placeholder 27">
            <a:extLst>
              <a:ext uri="{FF2B5EF4-FFF2-40B4-BE49-F238E27FC236}">
                <a16:creationId xmlns:a16="http://schemas.microsoft.com/office/drawing/2014/main" id="{2486BC41-0631-5B09-F5AA-B310A8C83406}"/>
              </a:ext>
            </a:extLst>
          </p:cNvPr>
          <p:cNvSpPr>
            <a:spLocks noGrp="1"/>
          </p:cNvSpPr>
          <p:nvPr>
            <p:ph type="body" sz="quarter" idx="98" hasCustomPrompt="1"/>
          </p:nvPr>
        </p:nvSpPr>
        <p:spPr>
          <a:xfrm>
            <a:off x="9145742" y="2565400"/>
            <a:ext cx="1007399" cy="215899"/>
          </a:xfrm>
          <a:prstGeom prst="roundRect">
            <a:avLst/>
          </a:prstGeom>
          <a:solidFill>
            <a:schemeClr val="bg1"/>
          </a:solidFill>
        </p:spPr>
        <p:txBody>
          <a:bodyPr anchor="ctr"/>
          <a:lstStyle>
            <a:lvl1pPr algn="l">
              <a:lnSpc>
                <a:spcPct val="106161"/>
              </a:lnSpc>
              <a:spcBef>
                <a:spcPts val="0"/>
              </a:spcBef>
              <a:spcAft>
                <a:spcPts val="106"/>
              </a:spcAft>
              <a:defRPr sz="900" b="0" i="0" spc="0">
                <a:solidFill>
                  <a:schemeClr val="tx1"/>
                </a:solidFill>
                <a:latin typeface="Sons Light" panose="020B0303030202060203" pitchFamily="34" charset="77"/>
              </a:defRPr>
            </a:lvl1pPr>
          </a:lstStyle>
          <a:p>
            <a:pPr lvl="0"/>
            <a:r>
              <a:rPr lang="en-US"/>
              <a:t>  Estimation</a:t>
            </a:r>
          </a:p>
        </p:txBody>
      </p:sp>
      <p:sp>
        <p:nvSpPr>
          <p:cNvPr id="157" name="Text Placeholder 27">
            <a:extLst>
              <a:ext uri="{FF2B5EF4-FFF2-40B4-BE49-F238E27FC236}">
                <a16:creationId xmlns:a16="http://schemas.microsoft.com/office/drawing/2014/main" id="{3CA597E0-6EA3-8B62-A11A-211AA34FC74A}"/>
              </a:ext>
            </a:extLst>
          </p:cNvPr>
          <p:cNvSpPr>
            <a:spLocks noGrp="1"/>
          </p:cNvSpPr>
          <p:nvPr>
            <p:ph type="body" sz="quarter" idx="103" hasCustomPrompt="1"/>
          </p:nvPr>
        </p:nvSpPr>
        <p:spPr>
          <a:xfrm>
            <a:off x="3898900" y="6128218"/>
            <a:ext cx="1355725" cy="220003"/>
          </a:xfrm>
          <a:prstGeom prst="roundRect">
            <a:avLst/>
          </a:prstGeom>
          <a:solidFill>
            <a:schemeClr val="tx2"/>
          </a:solidFill>
        </p:spPr>
        <p:txBody>
          <a:bodyPr anchor="ctr"/>
          <a:lstStyle>
            <a:lvl1pPr algn="l">
              <a:lnSpc>
                <a:spcPct val="106161"/>
              </a:lnSpc>
              <a:spcBef>
                <a:spcPts val="0"/>
              </a:spcBef>
              <a:spcAft>
                <a:spcPts val="106"/>
              </a:spcAft>
              <a:defRPr sz="900" b="0" i="0" spc="0">
                <a:solidFill>
                  <a:schemeClr val="bg1"/>
                </a:solidFill>
                <a:latin typeface="Sons Light" panose="020B0303030202060203" pitchFamily="34" charset="77"/>
              </a:defRPr>
            </a:lvl1pPr>
          </a:lstStyle>
          <a:p>
            <a:pPr lvl="0"/>
            <a:r>
              <a:rPr lang="en-US"/>
              <a:t>  </a:t>
            </a:r>
            <a:r>
              <a:rPr lang="en-US">
                <a:effectLst/>
              </a:rPr>
              <a:t>Beta Hypothesis</a:t>
            </a:r>
            <a:endParaRPr lang="en-US"/>
          </a:p>
        </p:txBody>
      </p:sp>
      <p:sp>
        <p:nvSpPr>
          <p:cNvPr id="152" name="Text Placeholder 27">
            <a:extLst>
              <a:ext uri="{FF2B5EF4-FFF2-40B4-BE49-F238E27FC236}">
                <a16:creationId xmlns:a16="http://schemas.microsoft.com/office/drawing/2014/main" id="{5D475B03-884D-3C30-53CD-F37265392B30}"/>
              </a:ext>
            </a:extLst>
          </p:cNvPr>
          <p:cNvSpPr>
            <a:spLocks noGrp="1"/>
          </p:cNvSpPr>
          <p:nvPr>
            <p:ph type="body" sz="quarter" idx="99" hasCustomPrompt="1"/>
          </p:nvPr>
        </p:nvSpPr>
        <p:spPr>
          <a:xfrm>
            <a:off x="3069232" y="4724365"/>
            <a:ext cx="3037260" cy="220003"/>
          </a:xfrm>
          <a:prstGeom prst="roundRect">
            <a:avLst/>
          </a:prstGeom>
          <a:solidFill>
            <a:schemeClr val="bg2"/>
          </a:solidFill>
        </p:spPr>
        <p:txBody>
          <a:bodyPr anchor="ctr"/>
          <a:lstStyle>
            <a:lvl1pPr algn="l">
              <a:lnSpc>
                <a:spcPct val="106161"/>
              </a:lnSpc>
              <a:spcBef>
                <a:spcPts val="0"/>
              </a:spcBef>
              <a:spcAft>
                <a:spcPts val="106"/>
              </a:spcAft>
              <a:defRPr sz="900" b="0" i="0" spc="0">
                <a:solidFill>
                  <a:schemeClr val="bg1"/>
                </a:solidFill>
                <a:latin typeface="Sons Light" panose="020B0303030202060203" pitchFamily="34" charset="77"/>
              </a:defRPr>
            </a:lvl1pPr>
          </a:lstStyle>
          <a:p>
            <a:pPr lvl="0"/>
            <a:r>
              <a:rPr lang="en-US"/>
              <a:t>  Requirement Specifications</a:t>
            </a:r>
          </a:p>
        </p:txBody>
      </p:sp>
      <p:sp>
        <p:nvSpPr>
          <p:cNvPr id="158" name="Text Placeholder 27">
            <a:extLst>
              <a:ext uri="{FF2B5EF4-FFF2-40B4-BE49-F238E27FC236}">
                <a16:creationId xmlns:a16="http://schemas.microsoft.com/office/drawing/2014/main" id="{1902C555-D776-A5D1-EE55-2D495F017B04}"/>
              </a:ext>
            </a:extLst>
          </p:cNvPr>
          <p:cNvSpPr>
            <a:spLocks noGrp="1"/>
          </p:cNvSpPr>
          <p:nvPr>
            <p:ph type="body" sz="quarter" idx="104" hasCustomPrompt="1"/>
          </p:nvPr>
        </p:nvSpPr>
        <p:spPr>
          <a:xfrm>
            <a:off x="3726721" y="6455243"/>
            <a:ext cx="1358899" cy="217019"/>
          </a:xfrm>
          <a:prstGeom prst="roundRect">
            <a:avLst/>
          </a:prstGeom>
          <a:solidFill>
            <a:schemeClr val="tx2"/>
          </a:solidFill>
        </p:spPr>
        <p:txBody>
          <a:bodyPr anchor="ctr"/>
          <a:lstStyle>
            <a:lvl1pPr algn="l">
              <a:lnSpc>
                <a:spcPct val="106161"/>
              </a:lnSpc>
              <a:spcBef>
                <a:spcPts val="0"/>
              </a:spcBef>
              <a:spcAft>
                <a:spcPts val="106"/>
              </a:spcAft>
              <a:defRPr sz="900" b="0" i="0" spc="0">
                <a:solidFill>
                  <a:schemeClr val="bg1"/>
                </a:solidFill>
                <a:latin typeface="Sons Light" panose="020B0303030202060203" pitchFamily="34" charset="77"/>
              </a:defRPr>
            </a:lvl1pPr>
          </a:lstStyle>
          <a:p>
            <a:pPr lvl="0"/>
            <a:r>
              <a:rPr lang="en-US"/>
              <a:t>  </a:t>
            </a:r>
            <a:r>
              <a:rPr lang="en-US">
                <a:effectLst/>
              </a:rPr>
              <a:t>Assessment Planning</a:t>
            </a:r>
            <a:endParaRPr lang="en-US"/>
          </a:p>
        </p:txBody>
      </p:sp>
      <p:sp>
        <p:nvSpPr>
          <p:cNvPr id="153" name="Text Placeholder 27">
            <a:extLst>
              <a:ext uri="{FF2B5EF4-FFF2-40B4-BE49-F238E27FC236}">
                <a16:creationId xmlns:a16="http://schemas.microsoft.com/office/drawing/2014/main" id="{D9CA9BE1-AE78-91FE-A8F7-CA4DE69795F8}"/>
              </a:ext>
            </a:extLst>
          </p:cNvPr>
          <p:cNvSpPr>
            <a:spLocks noGrp="1"/>
          </p:cNvSpPr>
          <p:nvPr>
            <p:ph type="body" sz="quarter" idx="100" hasCustomPrompt="1"/>
          </p:nvPr>
        </p:nvSpPr>
        <p:spPr>
          <a:xfrm>
            <a:off x="2029333" y="5046483"/>
            <a:ext cx="4077159" cy="220003"/>
          </a:xfrm>
          <a:prstGeom prst="roundRect">
            <a:avLst/>
          </a:prstGeom>
          <a:solidFill>
            <a:schemeClr val="bg2"/>
          </a:solidFill>
        </p:spPr>
        <p:txBody>
          <a:bodyPr anchor="ctr"/>
          <a:lstStyle>
            <a:lvl1pPr algn="l">
              <a:lnSpc>
                <a:spcPct val="106161"/>
              </a:lnSpc>
              <a:spcBef>
                <a:spcPts val="0"/>
              </a:spcBef>
              <a:spcAft>
                <a:spcPts val="106"/>
              </a:spcAft>
              <a:defRPr sz="900" b="0" i="0" spc="0">
                <a:solidFill>
                  <a:schemeClr val="bg1"/>
                </a:solidFill>
                <a:latin typeface="Sons Light" panose="020B0303030202060203" pitchFamily="34" charset="77"/>
              </a:defRPr>
            </a:lvl1pPr>
          </a:lstStyle>
          <a:p>
            <a:pPr lvl="0"/>
            <a:r>
              <a:rPr lang="en-US"/>
              <a:t>  </a:t>
            </a:r>
            <a:r>
              <a:rPr lang="en-US">
                <a:effectLst/>
              </a:rPr>
              <a:t>Fraud Immersion Fundamentals</a:t>
            </a:r>
            <a:endParaRPr lang="en-US"/>
          </a:p>
        </p:txBody>
      </p:sp>
      <p:sp>
        <p:nvSpPr>
          <p:cNvPr id="159" name="Text Placeholder 27">
            <a:extLst>
              <a:ext uri="{FF2B5EF4-FFF2-40B4-BE49-F238E27FC236}">
                <a16:creationId xmlns:a16="http://schemas.microsoft.com/office/drawing/2014/main" id="{C32292F2-D593-60A9-CA7D-EAF8032AB3AF}"/>
              </a:ext>
            </a:extLst>
          </p:cNvPr>
          <p:cNvSpPr>
            <a:spLocks noGrp="1"/>
          </p:cNvSpPr>
          <p:nvPr>
            <p:ph type="body" sz="quarter" idx="105" hasCustomPrompt="1"/>
          </p:nvPr>
        </p:nvSpPr>
        <p:spPr>
          <a:xfrm>
            <a:off x="7718603" y="6128218"/>
            <a:ext cx="1429351" cy="220003"/>
          </a:xfrm>
          <a:prstGeom prst="roundRect">
            <a:avLst/>
          </a:prstGeom>
          <a:solidFill>
            <a:schemeClr val="tx2"/>
          </a:solidFill>
        </p:spPr>
        <p:txBody>
          <a:bodyPr anchor="ctr"/>
          <a:lstStyle>
            <a:lvl1pPr algn="l">
              <a:lnSpc>
                <a:spcPct val="106161"/>
              </a:lnSpc>
              <a:spcBef>
                <a:spcPts val="0"/>
              </a:spcBef>
              <a:spcAft>
                <a:spcPts val="106"/>
              </a:spcAft>
              <a:defRPr sz="900" b="0" i="0" spc="0">
                <a:solidFill>
                  <a:schemeClr val="bg1"/>
                </a:solidFill>
                <a:latin typeface="Sons Light" panose="020B0303030202060203" pitchFamily="34" charset="77"/>
              </a:defRPr>
            </a:lvl1pPr>
          </a:lstStyle>
          <a:p>
            <a:pPr lvl="0"/>
            <a:r>
              <a:rPr lang="en-US"/>
              <a:t>  </a:t>
            </a:r>
            <a:r>
              <a:rPr lang="en-US">
                <a:effectLst/>
              </a:rPr>
              <a:t>Beta Proposal &amp; Roadmap</a:t>
            </a:r>
            <a:endParaRPr lang="en-US"/>
          </a:p>
        </p:txBody>
      </p:sp>
      <p:sp>
        <p:nvSpPr>
          <p:cNvPr id="160" name="Text Placeholder 27">
            <a:extLst>
              <a:ext uri="{FF2B5EF4-FFF2-40B4-BE49-F238E27FC236}">
                <a16:creationId xmlns:a16="http://schemas.microsoft.com/office/drawing/2014/main" id="{5A6C50DA-C919-D1E3-DA72-8AECDD8690FF}"/>
              </a:ext>
            </a:extLst>
          </p:cNvPr>
          <p:cNvSpPr>
            <a:spLocks noGrp="1"/>
          </p:cNvSpPr>
          <p:nvPr>
            <p:ph type="body" sz="quarter" idx="106" hasCustomPrompt="1"/>
          </p:nvPr>
        </p:nvSpPr>
        <p:spPr>
          <a:xfrm>
            <a:off x="7725991" y="6450603"/>
            <a:ext cx="1051414" cy="220003"/>
          </a:xfrm>
          <a:prstGeom prst="roundRect">
            <a:avLst/>
          </a:prstGeom>
          <a:solidFill>
            <a:schemeClr val="tx2"/>
          </a:solidFill>
        </p:spPr>
        <p:txBody>
          <a:bodyPr anchor="ctr"/>
          <a:lstStyle>
            <a:lvl1pPr algn="l">
              <a:lnSpc>
                <a:spcPct val="106161"/>
              </a:lnSpc>
              <a:spcBef>
                <a:spcPts val="0"/>
              </a:spcBef>
              <a:spcAft>
                <a:spcPts val="106"/>
              </a:spcAft>
              <a:defRPr sz="900" b="0" i="0" spc="0">
                <a:solidFill>
                  <a:schemeClr val="bg1"/>
                </a:solidFill>
                <a:latin typeface="Sons Light" panose="020B0303030202060203" pitchFamily="34" charset="77"/>
              </a:defRPr>
            </a:lvl1pPr>
          </a:lstStyle>
          <a:p>
            <a:pPr lvl="0"/>
            <a:r>
              <a:rPr lang="en-US"/>
              <a:t>  </a:t>
            </a:r>
            <a:r>
              <a:rPr lang="en-US">
                <a:effectLst/>
              </a:rPr>
              <a:t>Mock Assessment</a:t>
            </a:r>
            <a:endParaRPr lang="en-US"/>
          </a:p>
        </p:txBody>
      </p:sp>
      <p:sp>
        <p:nvSpPr>
          <p:cNvPr id="161" name="Text Placeholder 27">
            <a:extLst>
              <a:ext uri="{FF2B5EF4-FFF2-40B4-BE49-F238E27FC236}">
                <a16:creationId xmlns:a16="http://schemas.microsoft.com/office/drawing/2014/main" id="{53EB4118-AEA0-1C25-A87A-2B7300B6F709}"/>
              </a:ext>
            </a:extLst>
          </p:cNvPr>
          <p:cNvSpPr>
            <a:spLocks noGrp="1"/>
          </p:cNvSpPr>
          <p:nvPr>
            <p:ph type="body" sz="quarter" idx="107" hasCustomPrompt="1"/>
          </p:nvPr>
        </p:nvSpPr>
        <p:spPr>
          <a:xfrm>
            <a:off x="8839200" y="6450603"/>
            <a:ext cx="590726" cy="220003"/>
          </a:xfrm>
          <a:prstGeom prst="roundRect">
            <a:avLst/>
          </a:prstGeom>
          <a:solidFill>
            <a:schemeClr val="tx2"/>
          </a:solidFill>
        </p:spPr>
        <p:txBody>
          <a:bodyPr anchor="ctr"/>
          <a:lstStyle>
            <a:lvl1pPr algn="l">
              <a:lnSpc>
                <a:spcPct val="106161"/>
              </a:lnSpc>
              <a:spcBef>
                <a:spcPts val="0"/>
              </a:spcBef>
              <a:spcAft>
                <a:spcPts val="106"/>
              </a:spcAft>
              <a:defRPr sz="900" b="0" i="0" spc="0">
                <a:solidFill>
                  <a:schemeClr val="bg1"/>
                </a:solidFill>
                <a:latin typeface="Sons Light" panose="020B0303030202060203" pitchFamily="34" charset="77"/>
              </a:defRPr>
            </a:lvl1pPr>
          </a:lstStyle>
          <a:p>
            <a:pPr lvl="0"/>
            <a:r>
              <a:rPr lang="en-US"/>
              <a:t>  </a:t>
            </a:r>
            <a:r>
              <a:rPr lang="en-US">
                <a:effectLst/>
              </a:rPr>
              <a:t>Revisions</a:t>
            </a:r>
            <a:endParaRPr lang="en-US"/>
          </a:p>
        </p:txBody>
      </p:sp>
      <p:sp>
        <p:nvSpPr>
          <p:cNvPr id="162" name="Text Placeholder 27">
            <a:extLst>
              <a:ext uri="{FF2B5EF4-FFF2-40B4-BE49-F238E27FC236}">
                <a16:creationId xmlns:a16="http://schemas.microsoft.com/office/drawing/2014/main" id="{BEA29EFF-D8CF-9A79-11A3-0B004C81FDF6}"/>
              </a:ext>
            </a:extLst>
          </p:cNvPr>
          <p:cNvSpPr>
            <a:spLocks noGrp="1"/>
          </p:cNvSpPr>
          <p:nvPr>
            <p:ph type="body" sz="quarter" idx="108" hasCustomPrompt="1"/>
          </p:nvPr>
        </p:nvSpPr>
        <p:spPr>
          <a:xfrm>
            <a:off x="9491721" y="6450603"/>
            <a:ext cx="1502295" cy="220003"/>
          </a:xfrm>
          <a:prstGeom prst="roundRect">
            <a:avLst/>
          </a:prstGeom>
          <a:solidFill>
            <a:schemeClr val="tx2"/>
          </a:solidFill>
        </p:spPr>
        <p:txBody>
          <a:bodyPr anchor="ctr"/>
          <a:lstStyle>
            <a:lvl1pPr algn="l">
              <a:lnSpc>
                <a:spcPct val="106161"/>
              </a:lnSpc>
              <a:spcBef>
                <a:spcPts val="0"/>
              </a:spcBef>
              <a:spcAft>
                <a:spcPts val="106"/>
              </a:spcAft>
              <a:defRPr sz="900" b="0" i="0" spc="0">
                <a:solidFill>
                  <a:schemeClr val="bg1"/>
                </a:solidFill>
                <a:latin typeface="Sons Light" panose="020B0303030202060203" pitchFamily="34" charset="77"/>
              </a:defRPr>
            </a:lvl1pPr>
          </a:lstStyle>
          <a:p>
            <a:pPr lvl="0"/>
            <a:r>
              <a:rPr lang="en-US"/>
              <a:t>  </a:t>
            </a:r>
            <a:r>
              <a:rPr lang="en-US">
                <a:effectLst/>
              </a:rPr>
              <a:t>Alpha Services Assessment</a:t>
            </a:r>
            <a:endParaRPr lang="en-US"/>
          </a:p>
        </p:txBody>
      </p:sp>
      <p:cxnSp>
        <p:nvCxnSpPr>
          <p:cNvPr id="163" name="Straight Connector 162">
            <a:extLst>
              <a:ext uri="{FF2B5EF4-FFF2-40B4-BE49-F238E27FC236}">
                <a16:creationId xmlns:a16="http://schemas.microsoft.com/office/drawing/2014/main" id="{E7896F2A-9390-F9F6-82EF-A8371C7F27ED}"/>
              </a:ext>
              <a:ext uri="{C183D7F6-B498-43B3-948B-1728B52AA6E4}">
                <adec:decorative xmlns:adec="http://schemas.microsoft.com/office/drawing/2017/decorative" val="1"/>
              </a:ext>
            </a:extLst>
          </p:cNvPr>
          <p:cNvCxnSpPr>
            <a:cxnSpLocks/>
          </p:cNvCxnSpPr>
          <p:nvPr userDrawn="1"/>
        </p:nvCxnSpPr>
        <p:spPr>
          <a:xfrm>
            <a:off x="190500" y="1694873"/>
            <a:ext cx="11821287" cy="0"/>
          </a:xfrm>
          <a:prstGeom prst="line">
            <a:avLst/>
          </a:prstGeom>
          <a:ln w="12700">
            <a:solidFill>
              <a:schemeClr val="accent2">
                <a:lumMod val="90000"/>
              </a:schemeClr>
            </a:solidFill>
          </a:ln>
        </p:spPr>
        <p:style>
          <a:lnRef idx="1">
            <a:schemeClr val="accent1"/>
          </a:lnRef>
          <a:fillRef idx="0">
            <a:schemeClr val="accent1"/>
          </a:fillRef>
          <a:effectRef idx="0">
            <a:schemeClr val="accent1"/>
          </a:effectRef>
          <a:fontRef idx="minor">
            <a:schemeClr val="tx1"/>
          </a:fontRef>
        </p:style>
      </p:cxnSp>
      <p:sp>
        <p:nvSpPr>
          <p:cNvPr id="164" name="Text Placeholder 27">
            <a:extLst>
              <a:ext uri="{FF2B5EF4-FFF2-40B4-BE49-F238E27FC236}">
                <a16:creationId xmlns:a16="http://schemas.microsoft.com/office/drawing/2014/main" id="{DA9398B9-CB5D-8540-8A4E-4D8E60958ACE}"/>
              </a:ext>
            </a:extLst>
          </p:cNvPr>
          <p:cNvSpPr>
            <a:spLocks noGrp="1"/>
          </p:cNvSpPr>
          <p:nvPr>
            <p:ph type="body" sz="quarter" idx="109" hasCustomPrompt="1"/>
          </p:nvPr>
        </p:nvSpPr>
        <p:spPr>
          <a:xfrm>
            <a:off x="198111" y="1815584"/>
            <a:ext cx="843788" cy="318016"/>
          </a:xfrm>
          <a:prstGeom prst="roundRect">
            <a:avLst/>
          </a:prstGeom>
          <a:solidFill>
            <a:schemeClr val="bg1"/>
          </a:solidFill>
        </p:spPr>
        <p:txBody>
          <a:bodyPr anchor="ctr"/>
          <a:lstStyle>
            <a:lvl1pPr algn="l">
              <a:lnSpc>
                <a:spcPct val="86875"/>
              </a:lnSpc>
              <a:spcBef>
                <a:spcPts val="0"/>
              </a:spcBef>
              <a:spcAft>
                <a:spcPts val="106"/>
              </a:spcAft>
              <a:defRPr sz="900" b="0" i="0" spc="0">
                <a:solidFill>
                  <a:schemeClr val="tx1"/>
                </a:solidFill>
                <a:latin typeface="Sons" panose="020B0503030202060203" pitchFamily="34" charset="77"/>
              </a:defRPr>
            </a:lvl1pPr>
          </a:lstStyle>
          <a:p>
            <a:pPr lvl="0"/>
            <a:r>
              <a:rPr lang="en-US"/>
              <a:t>  Business </a:t>
            </a:r>
          </a:p>
          <a:p>
            <a:pPr lvl="0"/>
            <a:r>
              <a:rPr lang="en-US"/>
              <a:t>  Analyst</a:t>
            </a:r>
          </a:p>
        </p:txBody>
      </p:sp>
      <p:sp>
        <p:nvSpPr>
          <p:cNvPr id="165" name="Text Placeholder 27">
            <a:extLst>
              <a:ext uri="{FF2B5EF4-FFF2-40B4-BE49-F238E27FC236}">
                <a16:creationId xmlns:a16="http://schemas.microsoft.com/office/drawing/2014/main" id="{0C6FFA11-E163-C74A-2714-5C75D249FCF5}"/>
              </a:ext>
            </a:extLst>
          </p:cNvPr>
          <p:cNvSpPr>
            <a:spLocks noGrp="1"/>
          </p:cNvSpPr>
          <p:nvPr>
            <p:ph type="body" sz="quarter" idx="110" hasCustomPrompt="1"/>
          </p:nvPr>
        </p:nvSpPr>
        <p:spPr>
          <a:xfrm>
            <a:off x="198111" y="2993509"/>
            <a:ext cx="843788" cy="327540"/>
          </a:xfrm>
          <a:prstGeom prst="roundRect">
            <a:avLst/>
          </a:prstGeom>
          <a:solidFill>
            <a:schemeClr val="accent1"/>
          </a:solidFill>
        </p:spPr>
        <p:txBody>
          <a:bodyPr anchor="ctr"/>
          <a:lstStyle>
            <a:lvl1pPr algn="l">
              <a:lnSpc>
                <a:spcPct val="86875"/>
              </a:lnSpc>
              <a:spcBef>
                <a:spcPts val="0"/>
              </a:spcBef>
              <a:spcAft>
                <a:spcPts val="106"/>
              </a:spcAft>
              <a:defRPr sz="900" b="0" i="0" spc="0">
                <a:solidFill>
                  <a:schemeClr val="tx1"/>
                </a:solidFill>
                <a:latin typeface="Sons" panose="020B0503030202060203" pitchFamily="34" charset="77"/>
              </a:defRPr>
            </a:lvl1pPr>
          </a:lstStyle>
          <a:p>
            <a:pPr lvl="0"/>
            <a:r>
              <a:rPr lang="en-US"/>
              <a:t>  Design</a:t>
            </a:r>
          </a:p>
        </p:txBody>
      </p:sp>
      <p:sp>
        <p:nvSpPr>
          <p:cNvPr id="166" name="Text Placeholder 27">
            <a:extLst>
              <a:ext uri="{FF2B5EF4-FFF2-40B4-BE49-F238E27FC236}">
                <a16:creationId xmlns:a16="http://schemas.microsoft.com/office/drawing/2014/main" id="{1310D590-9FCD-73F0-9598-EF32866A8A33}"/>
              </a:ext>
            </a:extLst>
          </p:cNvPr>
          <p:cNvSpPr>
            <a:spLocks noGrp="1"/>
          </p:cNvSpPr>
          <p:nvPr>
            <p:ph type="body" sz="quarter" idx="111" hasCustomPrompt="1"/>
          </p:nvPr>
        </p:nvSpPr>
        <p:spPr>
          <a:xfrm>
            <a:off x="198111" y="4723884"/>
            <a:ext cx="843788" cy="327540"/>
          </a:xfrm>
          <a:prstGeom prst="roundRect">
            <a:avLst/>
          </a:prstGeom>
          <a:solidFill>
            <a:schemeClr val="bg2"/>
          </a:solidFill>
        </p:spPr>
        <p:txBody>
          <a:bodyPr anchor="ctr"/>
          <a:lstStyle>
            <a:lvl1pPr algn="l">
              <a:lnSpc>
                <a:spcPct val="86875"/>
              </a:lnSpc>
              <a:spcBef>
                <a:spcPts val="0"/>
              </a:spcBef>
              <a:spcAft>
                <a:spcPts val="106"/>
              </a:spcAft>
              <a:defRPr sz="900" b="0" i="0" spc="0">
                <a:solidFill>
                  <a:schemeClr val="bg1"/>
                </a:solidFill>
                <a:latin typeface="Sons" panose="020B0503030202060203" pitchFamily="34" charset="77"/>
              </a:defRPr>
            </a:lvl1pPr>
          </a:lstStyle>
          <a:p>
            <a:pPr lvl="0"/>
            <a:r>
              <a:rPr lang="en-US"/>
              <a:t>  Technical</a:t>
            </a:r>
          </a:p>
        </p:txBody>
      </p:sp>
      <p:sp>
        <p:nvSpPr>
          <p:cNvPr id="167" name="Text Placeholder 27">
            <a:extLst>
              <a:ext uri="{FF2B5EF4-FFF2-40B4-BE49-F238E27FC236}">
                <a16:creationId xmlns:a16="http://schemas.microsoft.com/office/drawing/2014/main" id="{24168BB6-0B44-A1CA-FA98-6FEDDE52B7E7}"/>
              </a:ext>
            </a:extLst>
          </p:cNvPr>
          <p:cNvSpPr>
            <a:spLocks noGrp="1"/>
          </p:cNvSpPr>
          <p:nvPr>
            <p:ph type="body" sz="quarter" idx="112" hasCustomPrompt="1"/>
          </p:nvPr>
        </p:nvSpPr>
        <p:spPr>
          <a:xfrm>
            <a:off x="198110" y="6127234"/>
            <a:ext cx="843789" cy="327540"/>
          </a:xfrm>
          <a:prstGeom prst="roundRect">
            <a:avLst/>
          </a:prstGeom>
          <a:solidFill>
            <a:schemeClr val="bg2"/>
          </a:solidFill>
        </p:spPr>
        <p:txBody>
          <a:bodyPr anchor="ctr"/>
          <a:lstStyle>
            <a:lvl1pPr algn="l">
              <a:lnSpc>
                <a:spcPct val="86875"/>
              </a:lnSpc>
              <a:spcBef>
                <a:spcPts val="0"/>
              </a:spcBef>
              <a:spcAft>
                <a:spcPts val="106"/>
              </a:spcAft>
              <a:defRPr sz="900" b="0" i="0" spc="0">
                <a:solidFill>
                  <a:schemeClr val="bg1"/>
                </a:solidFill>
                <a:latin typeface="Sons" panose="020B0503030202060203" pitchFamily="34" charset="77"/>
              </a:defRPr>
            </a:lvl1pPr>
          </a:lstStyle>
          <a:p>
            <a:pPr lvl="0"/>
            <a:r>
              <a:rPr lang="en-US"/>
              <a:t>  Assessment </a:t>
            </a:r>
            <a:br>
              <a:rPr lang="en-US"/>
            </a:br>
            <a:r>
              <a:rPr lang="en-US"/>
              <a:t>  &amp; Beta</a:t>
            </a:r>
          </a:p>
        </p:txBody>
      </p:sp>
      <p:sp>
        <p:nvSpPr>
          <p:cNvPr id="4" name="Footer Placeholder 7">
            <a:extLst>
              <a:ext uri="{FF2B5EF4-FFF2-40B4-BE49-F238E27FC236}">
                <a16:creationId xmlns:a16="http://schemas.microsoft.com/office/drawing/2014/main" id="{6FCD1E68-5971-173B-DB51-7B7A4C1D062E}"/>
              </a:ext>
            </a:extLst>
          </p:cNvPr>
          <p:cNvSpPr>
            <a:spLocks noGrp="1"/>
          </p:cNvSpPr>
          <p:nvPr>
            <p:ph type="ftr" sz="quarter" idx="3"/>
          </p:nvPr>
        </p:nvSpPr>
        <p:spPr>
          <a:xfrm>
            <a:off x="860425"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Add client via Header &amp; Footer tool</a:t>
            </a:r>
          </a:p>
        </p:txBody>
      </p:sp>
    </p:spTree>
    <p:extLst>
      <p:ext uri="{BB962C8B-B14F-4D97-AF65-F5344CB8AC3E}">
        <p14:creationId xmlns:p14="http://schemas.microsoft.com/office/powerpoint/2010/main" val="766652449"/>
      </p:ext>
    </p:extLst>
  </p:cSld>
  <p:clrMapOvr>
    <a:masterClrMapping/>
  </p:clrMapOvr>
  <p:transition spd="slow">
    <p:push/>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am - Overview">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A78722EA-A341-4098-9FDC-5FE986DBAD56}"/>
              </a:ext>
            </a:extLst>
          </p:cNvPr>
          <p:cNvSpPr>
            <a:spLocks noGrp="1"/>
          </p:cNvSpPr>
          <p:nvPr userDrawn="1">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a:t>
            </a:fld>
            <a:endParaRPr lang="en-US"/>
          </a:p>
        </p:txBody>
      </p:sp>
      <p:sp>
        <p:nvSpPr>
          <p:cNvPr id="3" name="Title Placeholder 2">
            <a:extLst>
              <a:ext uri="{FF2B5EF4-FFF2-40B4-BE49-F238E27FC236}">
                <a16:creationId xmlns:a16="http://schemas.microsoft.com/office/drawing/2014/main" id="{8877F6D7-E528-4644-EB44-EE63F730F6B1}"/>
              </a:ext>
            </a:extLst>
          </p:cNvPr>
          <p:cNvSpPr>
            <a:spLocks noGrp="1"/>
          </p:cNvSpPr>
          <p:nvPr userDrawn="1">
            <p:ph type="title"/>
          </p:nvPr>
        </p:nvSpPr>
        <p:spPr>
          <a:xfrm>
            <a:off x="4238625" y="194208"/>
            <a:ext cx="2698750" cy="123292"/>
          </a:xfrm>
          <a:prstGeom prst="rect">
            <a:avLst/>
          </a:prstGeom>
        </p:spPr>
        <p:txBody>
          <a:bodyPr vert="horz" lIns="0" tIns="0" rIns="0" bIns="0" rtlCol="0" anchor="b">
            <a:noAutofit/>
          </a:bodyPr>
          <a:lstStyle>
            <a:lvl1pPr>
              <a:defRPr sz="800">
                <a:solidFill>
                  <a:schemeClr val="tx1"/>
                </a:solidFill>
                <a:latin typeface="Sons" panose="020B0503030202060203" pitchFamily="34" charset="77"/>
              </a:defRPr>
            </a:lvl1pPr>
          </a:lstStyle>
          <a:p>
            <a:r>
              <a:rPr lang="en-GB"/>
              <a:t>Click to edit Master title style</a:t>
            </a:r>
            <a:endParaRPr lang="en-US"/>
          </a:p>
        </p:txBody>
      </p:sp>
      <p:sp>
        <p:nvSpPr>
          <p:cNvPr id="2" name="Date Placeholder 3">
            <a:extLst>
              <a:ext uri="{FF2B5EF4-FFF2-40B4-BE49-F238E27FC236}">
                <a16:creationId xmlns:a16="http://schemas.microsoft.com/office/drawing/2014/main" id="{05DE4004-A683-68F8-3857-E0C59B90AD5D}"/>
              </a:ext>
            </a:extLst>
          </p:cNvPr>
          <p:cNvSpPr>
            <a:spLocks noGrp="1"/>
          </p:cNvSpPr>
          <p:nvPr userDrawn="1">
            <p:ph type="dt" sz="half" idx="2"/>
          </p:nvPr>
        </p:nvSpPr>
        <p:spPr>
          <a:xfrm>
            <a:off x="9304338" y="192087"/>
            <a:ext cx="1660525" cy="125413"/>
          </a:xfrm>
          <a:prstGeom prst="rect">
            <a:avLst/>
          </a:prstGeom>
        </p:spPr>
        <p:txBody>
          <a:bodyPr vert="horz" lIns="0" tIns="0" rIns="0" bIns="0" rtlCol="0" anchor="ctr" anchorCtr="0"/>
          <a:lstStyle>
            <a:lvl1pPr algn="l">
              <a:defRPr sz="800" b="0" i="0">
                <a:solidFill>
                  <a:schemeClr val="tx1"/>
                </a:solidFill>
                <a:latin typeface="Sons" panose="020B0503030202060203" pitchFamily="34" charset="77"/>
              </a:defRPr>
            </a:lvl1pPr>
          </a:lstStyle>
          <a:p>
            <a:fld id="{AF75B34C-0FE6-6044-9D1E-4040648D8F55}" type="datetime4">
              <a:rPr lang="en-US" smtClean="0"/>
              <a:t>April 6, 2025</a:t>
            </a:fld>
            <a:endParaRPr lang="en-US"/>
          </a:p>
        </p:txBody>
      </p:sp>
      <p:sp>
        <p:nvSpPr>
          <p:cNvPr id="18" name="Text Placeholder 17">
            <a:extLst>
              <a:ext uri="{FF2B5EF4-FFF2-40B4-BE49-F238E27FC236}">
                <a16:creationId xmlns:a16="http://schemas.microsoft.com/office/drawing/2014/main" id="{618E6670-17A6-A018-1FF5-B5CC48F63CA4}"/>
              </a:ext>
            </a:extLst>
          </p:cNvPr>
          <p:cNvSpPr>
            <a:spLocks noGrp="1"/>
          </p:cNvSpPr>
          <p:nvPr userDrawn="1">
            <p:ph type="body" sz="quarter" idx="13" hasCustomPrompt="1"/>
          </p:nvPr>
        </p:nvSpPr>
        <p:spPr>
          <a:xfrm>
            <a:off x="176213" y="1239837"/>
            <a:ext cx="3722687" cy="889989"/>
          </a:xfrm>
        </p:spPr>
        <p:txBody>
          <a:bodyPr/>
          <a:lstStyle>
            <a:lvl1pPr>
              <a:lnSpc>
                <a:spcPct val="85089"/>
              </a:lnSpc>
              <a:defRPr sz="4000" spc="-20">
                <a:solidFill>
                  <a:sysClr val="windowText" lastClr="000000"/>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Core Team</a:t>
            </a:r>
          </a:p>
        </p:txBody>
      </p:sp>
      <p:sp>
        <p:nvSpPr>
          <p:cNvPr id="13" name="Text Placeholder 12">
            <a:extLst>
              <a:ext uri="{FF2B5EF4-FFF2-40B4-BE49-F238E27FC236}">
                <a16:creationId xmlns:a16="http://schemas.microsoft.com/office/drawing/2014/main" id="{C4F45A9B-8DAC-AA03-2C62-4862B3F62537}"/>
              </a:ext>
            </a:extLst>
          </p:cNvPr>
          <p:cNvSpPr>
            <a:spLocks noGrp="1"/>
          </p:cNvSpPr>
          <p:nvPr userDrawn="1">
            <p:ph type="body" sz="quarter" idx="15" hasCustomPrompt="1"/>
          </p:nvPr>
        </p:nvSpPr>
        <p:spPr>
          <a:xfrm>
            <a:off x="4241800" y="1234282"/>
            <a:ext cx="3722688" cy="874711"/>
          </a:xfrm>
        </p:spPr>
        <p:txBody>
          <a:bodyPr numCol="1" spcCol="320040"/>
          <a:lstStyle>
            <a:lvl1pPr marL="0" marR="0" indent="0" algn="l" defTabSz="914400" rtl="0" eaLnBrk="1" fontAlgn="auto" latinLnBrk="0" hangingPunct="1">
              <a:lnSpc>
                <a:spcPct val="99821"/>
              </a:lnSpc>
              <a:spcBef>
                <a:spcPts val="2301"/>
              </a:spcBef>
              <a:spcAft>
                <a:spcPts val="0"/>
              </a:spcAft>
              <a:buClrTx/>
              <a:buSzTx/>
              <a:buFontTx/>
              <a:buNone/>
              <a:tabLst/>
              <a:defRPr sz="1400" b="0" i="0" spc="0">
                <a:solidFill>
                  <a:sysClr val="windowText" lastClr="000000"/>
                </a:solidFill>
                <a:latin typeface="Sons Light" panose="020B0303030202060203" pitchFamily="34" charset="77"/>
              </a:defRPr>
            </a:lvl1pPr>
            <a:lvl2pPr>
              <a:defRPr sz="1600">
                <a:solidFill>
                  <a:sysClr val="windowText" lastClr="000000"/>
                </a:solidFill>
              </a:defRPr>
            </a:lvl2pPr>
            <a:lvl3pPr>
              <a:defRPr sz="1600">
                <a:solidFill>
                  <a:sysClr val="windowText" lastClr="000000"/>
                </a:solidFill>
              </a:defRPr>
            </a:lvl3pPr>
            <a:lvl4pPr>
              <a:defRPr sz="1600">
                <a:solidFill>
                  <a:sysClr val="windowText" lastClr="000000"/>
                </a:solidFill>
              </a:defRPr>
            </a:lvl4pPr>
            <a:lvl5pPr>
              <a:defRPr sz="1600">
                <a:solidFill>
                  <a:sysClr val="windowText" lastClr="000000"/>
                </a:solidFill>
              </a:defRPr>
            </a:lvl5pPr>
          </a:lstStyle>
          <a:p>
            <a:r>
              <a:rPr lang="en-US"/>
              <a:t>At the end of the day, what makes for the most successful Client-Agency partnerships are the individual people engaged. </a:t>
            </a:r>
          </a:p>
        </p:txBody>
      </p:sp>
      <p:sp>
        <p:nvSpPr>
          <p:cNvPr id="14" name="Picture Placeholder 13">
            <a:extLst>
              <a:ext uri="{FF2B5EF4-FFF2-40B4-BE49-F238E27FC236}">
                <a16:creationId xmlns:a16="http://schemas.microsoft.com/office/drawing/2014/main" id="{F370701E-84B5-3A47-7791-409112567B4B}"/>
              </a:ext>
            </a:extLst>
          </p:cNvPr>
          <p:cNvSpPr>
            <a:spLocks noGrp="1" noChangeAspect="1"/>
          </p:cNvSpPr>
          <p:nvPr>
            <p:ph type="pic" sz="quarter" idx="30" hasCustomPrompt="1"/>
          </p:nvPr>
        </p:nvSpPr>
        <p:spPr>
          <a:xfrm>
            <a:off x="190500" y="2457452"/>
            <a:ext cx="1012825" cy="1014984"/>
          </a:xfrm>
          <a:prstGeom prst="ellipse">
            <a:avLst/>
          </a:prstGeom>
          <a:solidFill>
            <a:schemeClr val="bg2"/>
          </a:solidFill>
        </p:spPr>
        <p:txBody>
          <a:bodyPr anchor="ctr"/>
          <a:lstStyle>
            <a:lvl1pPr algn="ctr">
              <a:defRPr sz="1200">
                <a:solidFill>
                  <a:schemeClr val="bg1"/>
                </a:solidFill>
              </a:defRPr>
            </a:lvl1pPr>
          </a:lstStyle>
          <a:p>
            <a:r>
              <a:rPr lang="en-US"/>
              <a:t>Click to add photo</a:t>
            </a:r>
          </a:p>
        </p:txBody>
      </p:sp>
      <p:sp>
        <p:nvSpPr>
          <p:cNvPr id="16" name="Text Placeholder 15">
            <a:extLst>
              <a:ext uri="{FF2B5EF4-FFF2-40B4-BE49-F238E27FC236}">
                <a16:creationId xmlns:a16="http://schemas.microsoft.com/office/drawing/2014/main" id="{7AC12690-282F-3E3B-41E3-5DFC7D054A3B}"/>
              </a:ext>
            </a:extLst>
          </p:cNvPr>
          <p:cNvSpPr>
            <a:spLocks noGrp="1"/>
          </p:cNvSpPr>
          <p:nvPr>
            <p:ph type="body" sz="quarter" idx="31" hasCustomPrompt="1"/>
          </p:nvPr>
        </p:nvSpPr>
        <p:spPr>
          <a:xfrm>
            <a:off x="190500" y="3486151"/>
            <a:ext cx="1682750" cy="431800"/>
          </a:xfrm>
        </p:spPr>
        <p:txBody>
          <a:bodyPr anchor="b"/>
          <a:lstStyle>
            <a:lvl1pPr>
              <a:lnSpc>
                <a:spcPct val="90714"/>
              </a:lnSpc>
              <a:spcBef>
                <a:spcPts val="0"/>
              </a:spcBef>
              <a:spcAft>
                <a:spcPts val="0"/>
              </a:spcAft>
              <a:defRPr sz="1300">
                <a:solidFill>
                  <a:schemeClr val="tx1"/>
                </a:solidFill>
              </a:defRPr>
            </a:lvl1pPr>
          </a:lstStyle>
          <a:p>
            <a:pPr lvl="0"/>
            <a:r>
              <a:rPr lang="en-US"/>
              <a:t>First Last</a:t>
            </a:r>
          </a:p>
        </p:txBody>
      </p:sp>
      <p:sp>
        <p:nvSpPr>
          <p:cNvPr id="26" name="Text Placeholder 18">
            <a:extLst>
              <a:ext uri="{FF2B5EF4-FFF2-40B4-BE49-F238E27FC236}">
                <a16:creationId xmlns:a16="http://schemas.microsoft.com/office/drawing/2014/main" id="{A3B0D66C-404E-629D-B16A-7A29E981ECD7}"/>
              </a:ext>
            </a:extLst>
          </p:cNvPr>
          <p:cNvSpPr>
            <a:spLocks noGrp="1"/>
          </p:cNvSpPr>
          <p:nvPr>
            <p:ph type="body" sz="quarter" idx="33" hasCustomPrompt="1"/>
          </p:nvPr>
        </p:nvSpPr>
        <p:spPr>
          <a:xfrm>
            <a:off x="190500" y="4024639"/>
            <a:ext cx="1682750" cy="293549"/>
          </a:xfrm>
        </p:spPr>
        <p:txBody>
          <a:bodyPr/>
          <a:lstStyle>
            <a:lvl1pPr>
              <a:defRPr sz="1000" b="0" i="0">
                <a:solidFill>
                  <a:schemeClr val="tx1"/>
                </a:solidFill>
                <a:latin typeface="Sons" panose="020B0503030202060203" pitchFamily="34" charset="77"/>
              </a:defRPr>
            </a:lvl1pPr>
          </a:lstStyle>
          <a:p>
            <a:pPr lvl="0"/>
            <a:r>
              <a:rPr lang="en-US"/>
              <a:t>Company Title</a:t>
            </a:r>
          </a:p>
        </p:txBody>
      </p:sp>
      <p:sp>
        <p:nvSpPr>
          <p:cNvPr id="19" name="Text Placeholder 18">
            <a:extLst>
              <a:ext uri="{FF2B5EF4-FFF2-40B4-BE49-F238E27FC236}">
                <a16:creationId xmlns:a16="http://schemas.microsoft.com/office/drawing/2014/main" id="{432EFEA1-1995-CCAF-F06A-92035FF0A2FE}"/>
              </a:ext>
            </a:extLst>
          </p:cNvPr>
          <p:cNvSpPr>
            <a:spLocks noGrp="1"/>
          </p:cNvSpPr>
          <p:nvPr>
            <p:ph type="body" sz="quarter" idx="32" hasCustomPrompt="1"/>
          </p:nvPr>
        </p:nvSpPr>
        <p:spPr>
          <a:xfrm>
            <a:off x="190500" y="4465033"/>
            <a:ext cx="1682750" cy="1935767"/>
          </a:xfrm>
        </p:spPr>
        <p:txBody>
          <a:bodyPr/>
          <a:lstStyle>
            <a:lvl1pPr defTabSz="274320">
              <a:defRPr sz="1000" b="0" i="0">
                <a:solidFill>
                  <a:schemeClr val="tx1"/>
                </a:solidFill>
                <a:latin typeface="Sons Light" panose="020B0303030202060203" pitchFamily="34" charset="77"/>
              </a:defRPr>
            </a:lvl1pPr>
          </a:lstStyle>
          <a:p>
            <a:pPr lvl="0"/>
            <a:r>
              <a:rPr lang="en-US"/>
              <a:t>Resume and accolades</a:t>
            </a:r>
          </a:p>
        </p:txBody>
      </p:sp>
      <p:sp>
        <p:nvSpPr>
          <p:cNvPr id="27" name="Picture Placeholder 13">
            <a:extLst>
              <a:ext uri="{FF2B5EF4-FFF2-40B4-BE49-F238E27FC236}">
                <a16:creationId xmlns:a16="http://schemas.microsoft.com/office/drawing/2014/main" id="{4F2AF2AE-B6A4-0D3D-AECE-2B5BAE86A6B7}"/>
              </a:ext>
            </a:extLst>
          </p:cNvPr>
          <p:cNvSpPr>
            <a:spLocks noGrp="1" noChangeAspect="1"/>
          </p:cNvSpPr>
          <p:nvPr>
            <p:ph type="pic" sz="quarter" idx="34" hasCustomPrompt="1"/>
          </p:nvPr>
        </p:nvSpPr>
        <p:spPr>
          <a:xfrm>
            <a:off x="2212340" y="2457452"/>
            <a:ext cx="1012825" cy="1014984"/>
          </a:xfrm>
          <a:prstGeom prst="ellipse">
            <a:avLst/>
          </a:prstGeom>
          <a:solidFill>
            <a:schemeClr val="bg2"/>
          </a:solidFill>
        </p:spPr>
        <p:txBody>
          <a:bodyPr anchor="ctr"/>
          <a:lstStyle>
            <a:lvl1pPr algn="ctr">
              <a:defRPr sz="1200">
                <a:solidFill>
                  <a:schemeClr val="bg1"/>
                </a:solidFill>
              </a:defRPr>
            </a:lvl1pPr>
          </a:lstStyle>
          <a:p>
            <a:r>
              <a:rPr lang="en-US"/>
              <a:t>Click to add photo</a:t>
            </a:r>
          </a:p>
        </p:txBody>
      </p:sp>
      <p:sp>
        <p:nvSpPr>
          <p:cNvPr id="29" name="Text Placeholder 15">
            <a:extLst>
              <a:ext uri="{FF2B5EF4-FFF2-40B4-BE49-F238E27FC236}">
                <a16:creationId xmlns:a16="http://schemas.microsoft.com/office/drawing/2014/main" id="{D6C432F0-2CDB-F849-0A38-034A466E6E4E}"/>
              </a:ext>
            </a:extLst>
          </p:cNvPr>
          <p:cNvSpPr>
            <a:spLocks noGrp="1"/>
          </p:cNvSpPr>
          <p:nvPr>
            <p:ph type="body" sz="quarter" idx="35" hasCustomPrompt="1"/>
          </p:nvPr>
        </p:nvSpPr>
        <p:spPr>
          <a:xfrm>
            <a:off x="2212340" y="3486151"/>
            <a:ext cx="1682750" cy="431800"/>
          </a:xfrm>
        </p:spPr>
        <p:txBody>
          <a:bodyPr anchor="b"/>
          <a:lstStyle>
            <a:lvl1pPr>
              <a:lnSpc>
                <a:spcPct val="90714"/>
              </a:lnSpc>
              <a:spcBef>
                <a:spcPts val="0"/>
              </a:spcBef>
              <a:spcAft>
                <a:spcPts val="0"/>
              </a:spcAft>
              <a:defRPr sz="1300">
                <a:solidFill>
                  <a:schemeClr val="tx1"/>
                </a:solidFill>
              </a:defRPr>
            </a:lvl1pPr>
          </a:lstStyle>
          <a:p>
            <a:pPr lvl="0"/>
            <a:r>
              <a:rPr lang="en-US"/>
              <a:t>First Last</a:t>
            </a:r>
          </a:p>
        </p:txBody>
      </p:sp>
      <p:sp>
        <p:nvSpPr>
          <p:cNvPr id="30" name="Text Placeholder 18">
            <a:extLst>
              <a:ext uri="{FF2B5EF4-FFF2-40B4-BE49-F238E27FC236}">
                <a16:creationId xmlns:a16="http://schemas.microsoft.com/office/drawing/2014/main" id="{A9FC627D-4CD5-4659-A009-D13A93BC1886}"/>
              </a:ext>
            </a:extLst>
          </p:cNvPr>
          <p:cNvSpPr>
            <a:spLocks noGrp="1"/>
          </p:cNvSpPr>
          <p:nvPr>
            <p:ph type="body" sz="quarter" idx="36" hasCustomPrompt="1"/>
          </p:nvPr>
        </p:nvSpPr>
        <p:spPr>
          <a:xfrm>
            <a:off x="2212340" y="4024639"/>
            <a:ext cx="1682750" cy="293549"/>
          </a:xfrm>
        </p:spPr>
        <p:txBody>
          <a:bodyPr/>
          <a:lstStyle>
            <a:lvl1pPr>
              <a:defRPr sz="1000" b="0" i="0">
                <a:solidFill>
                  <a:schemeClr val="tx1"/>
                </a:solidFill>
                <a:latin typeface="Sons" panose="020B0503030202060203" pitchFamily="34" charset="77"/>
              </a:defRPr>
            </a:lvl1pPr>
          </a:lstStyle>
          <a:p>
            <a:pPr lvl="0"/>
            <a:r>
              <a:rPr lang="en-US"/>
              <a:t>Company Title</a:t>
            </a:r>
          </a:p>
        </p:txBody>
      </p:sp>
      <p:sp>
        <p:nvSpPr>
          <p:cNvPr id="31" name="Text Placeholder 18">
            <a:extLst>
              <a:ext uri="{FF2B5EF4-FFF2-40B4-BE49-F238E27FC236}">
                <a16:creationId xmlns:a16="http://schemas.microsoft.com/office/drawing/2014/main" id="{9AF762DE-D39F-A268-47CB-BF5FEC55CC9B}"/>
              </a:ext>
            </a:extLst>
          </p:cNvPr>
          <p:cNvSpPr>
            <a:spLocks noGrp="1"/>
          </p:cNvSpPr>
          <p:nvPr>
            <p:ph type="body" sz="quarter" idx="37" hasCustomPrompt="1"/>
          </p:nvPr>
        </p:nvSpPr>
        <p:spPr>
          <a:xfrm>
            <a:off x="2212340" y="4465033"/>
            <a:ext cx="1682750" cy="1935767"/>
          </a:xfrm>
        </p:spPr>
        <p:txBody>
          <a:bodyPr/>
          <a:lstStyle>
            <a:lvl1pPr defTabSz="274320">
              <a:defRPr sz="1000" b="0" i="0">
                <a:solidFill>
                  <a:schemeClr val="tx1"/>
                </a:solidFill>
                <a:latin typeface="Sons Light" panose="020B0303030202060203" pitchFamily="34" charset="77"/>
              </a:defRPr>
            </a:lvl1pPr>
          </a:lstStyle>
          <a:p>
            <a:pPr lvl="0"/>
            <a:r>
              <a:rPr lang="en-US"/>
              <a:t>Resume and accolades</a:t>
            </a:r>
          </a:p>
        </p:txBody>
      </p:sp>
      <p:sp>
        <p:nvSpPr>
          <p:cNvPr id="32" name="Picture Placeholder 13">
            <a:extLst>
              <a:ext uri="{FF2B5EF4-FFF2-40B4-BE49-F238E27FC236}">
                <a16:creationId xmlns:a16="http://schemas.microsoft.com/office/drawing/2014/main" id="{B7877FE2-0A5E-F8AD-A1DC-E35EF8A5D543}"/>
              </a:ext>
            </a:extLst>
          </p:cNvPr>
          <p:cNvSpPr>
            <a:spLocks noGrp="1" noChangeAspect="1"/>
          </p:cNvSpPr>
          <p:nvPr>
            <p:ph type="pic" sz="quarter" idx="38" hasCustomPrompt="1"/>
          </p:nvPr>
        </p:nvSpPr>
        <p:spPr>
          <a:xfrm>
            <a:off x="4244340" y="2457452"/>
            <a:ext cx="1012825" cy="1014984"/>
          </a:xfrm>
          <a:prstGeom prst="ellipse">
            <a:avLst/>
          </a:prstGeom>
          <a:solidFill>
            <a:schemeClr val="bg2"/>
          </a:solidFill>
        </p:spPr>
        <p:txBody>
          <a:bodyPr anchor="ctr"/>
          <a:lstStyle>
            <a:lvl1pPr algn="ctr">
              <a:defRPr sz="1200">
                <a:solidFill>
                  <a:schemeClr val="bg1"/>
                </a:solidFill>
              </a:defRPr>
            </a:lvl1pPr>
          </a:lstStyle>
          <a:p>
            <a:r>
              <a:rPr lang="en-US"/>
              <a:t>Click to add photo</a:t>
            </a:r>
          </a:p>
        </p:txBody>
      </p:sp>
      <p:sp>
        <p:nvSpPr>
          <p:cNvPr id="33" name="Text Placeholder 15">
            <a:extLst>
              <a:ext uri="{FF2B5EF4-FFF2-40B4-BE49-F238E27FC236}">
                <a16:creationId xmlns:a16="http://schemas.microsoft.com/office/drawing/2014/main" id="{53CA76CA-0A45-07D3-F54D-88BFF2516711}"/>
              </a:ext>
            </a:extLst>
          </p:cNvPr>
          <p:cNvSpPr>
            <a:spLocks noGrp="1"/>
          </p:cNvSpPr>
          <p:nvPr>
            <p:ph type="body" sz="quarter" idx="39" hasCustomPrompt="1"/>
          </p:nvPr>
        </p:nvSpPr>
        <p:spPr>
          <a:xfrm>
            <a:off x="4244340" y="3486151"/>
            <a:ext cx="1682750" cy="431800"/>
          </a:xfrm>
        </p:spPr>
        <p:txBody>
          <a:bodyPr anchor="b"/>
          <a:lstStyle>
            <a:lvl1pPr>
              <a:lnSpc>
                <a:spcPct val="90714"/>
              </a:lnSpc>
              <a:spcBef>
                <a:spcPts val="0"/>
              </a:spcBef>
              <a:spcAft>
                <a:spcPts val="0"/>
              </a:spcAft>
              <a:defRPr sz="1300">
                <a:solidFill>
                  <a:schemeClr val="tx1"/>
                </a:solidFill>
              </a:defRPr>
            </a:lvl1pPr>
          </a:lstStyle>
          <a:p>
            <a:pPr lvl="0"/>
            <a:r>
              <a:rPr lang="en-US"/>
              <a:t>First Last</a:t>
            </a:r>
          </a:p>
        </p:txBody>
      </p:sp>
      <p:sp>
        <p:nvSpPr>
          <p:cNvPr id="34" name="Text Placeholder 18">
            <a:extLst>
              <a:ext uri="{FF2B5EF4-FFF2-40B4-BE49-F238E27FC236}">
                <a16:creationId xmlns:a16="http://schemas.microsoft.com/office/drawing/2014/main" id="{00799F44-415A-51B2-A0E2-A353D5DD43EA}"/>
              </a:ext>
            </a:extLst>
          </p:cNvPr>
          <p:cNvSpPr>
            <a:spLocks noGrp="1"/>
          </p:cNvSpPr>
          <p:nvPr>
            <p:ph type="body" sz="quarter" idx="40" hasCustomPrompt="1"/>
          </p:nvPr>
        </p:nvSpPr>
        <p:spPr>
          <a:xfrm>
            <a:off x="4244340" y="4024639"/>
            <a:ext cx="1682750" cy="293549"/>
          </a:xfrm>
        </p:spPr>
        <p:txBody>
          <a:bodyPr/>
          <a:lstStyle>
            <a:lvl1pPr>
              <a:defRPr sz="1000" b="0" i="0">
                <a:solidFill>
                  <a:schemeClr val="tx1"/>
                </a:solidFill>
                <a:latin typeface="Sons" panose="020B0503030202060203" pitchFamily="34" charset="77"/>
              </a:defRPr>
            </a:lvl1pPr>
          </a:lstStyle>
          <a:p>
            <a:pPr lvl="0"/>
            <a:r>
              <a:rPr lang="en-US"/>
              <a:t>Company Title</a:t>
            </a:r>
          </a:p>
        </p:txBody>
      </p:sp>
      <p:sp>
        <p:nvSpPr>
          <p:cNvPr id="35" name="Text Placeholder 18">
            <a:extLst>
              <a:ext uri="{FF2B5EF4-FFF2-40B4-BE49-F238E27FC236}">
                <a16:creationId xmlns:a16="http://schemas.microsoft.com/office/drawing/2014/main" id="{F6FBE8E3-4C8B-EDF3-77CA-B9144A7F70FB}"/>
              </a:ext>
            </a:extLst>
          </p:cNvPr>
          <p:cNvSpPr>
            <a:spLocks noGrp="1"/>
          </p:cNvSpPr>
          <p:nvPr>
            <p:ph type="body" sz="quarter" idx="41" hasCustomPrompt="1"/>
          </p:nvPr>
        </p:nvSpPr>
        <p:spPr>
          <a:xfrm>
            <a:off x="4244340" y="4465033"/>
            <a:ext cx="1682750" cy="1935767"/>
          </a:xfrm>
        </p:spPr>
        <p:txBody>
          <a:bodyPr/>
          <a:lstStyle>
            <a:lvl1pPr defTabSz="274320">
              <a:defRPr sz="1000" b="0" i="0">
                <a:solidFill>
                  <a:schemeClr val="tx1"/>
                </a:solidFill>
                <a:latin typeface="Sons Light" panose="020B0303030202060203" pitchFamily="34" charset="77"/>
              </a:defRPr>
            </a:lvl1pPr>
          </a:lstStyle>
          <a:p>
            <a:pPr lvl="0"/>
            <a:r>
              <a:rPr lang="en-US"/>
              <a:t>Resume and accolades</a:t>
            </a:r>
          </a:p>
        </p:txBody>
      </p:sp>
      <p:sp>
        <p:nvSpPr>
          <p:cNvPr id="37" name="Picture Placeholder 13">
            <a:extLst>
              <a:ext uri="{FF2B5EF4-FFF2-40B4-BE49-F238E27FC236}">
                <a16:creationId xmlns:a16="http://schemas.microsoft.com/office/drawing/2014/main" id="{43509757-A8A2-A0D9-3A01-97C831A71BD7}"/>
              </a:ext>
            </a:extLst>
          </p:cNvPr>
          <p:cNvSpPr>
            <a:spLocks noGrp="1" noChangeAspect="1"/>
          </p:cNvSpPr>
          <p:nvPr>
            <p:ph type="pic" sz="quarter" idx="42" hasCustomPrompt="1"/>
          </p:nvPr>
        </p:nvSpPr>
        <p:spPr>
          <a:xfrm>
            <a:off x="6266180" y="2457452"/>
            <a:ext cx="1012825" cy="1014984"/>
          </a:xfrm>
          <a:prstGeom prst="ellipse">
            <a:avLst/>
          </a:prstGeom>
          <a:solidFill>
            <a:schemeClr val="bg2"/>
          </a:solidFill>
        </p:spPr>
        <p:txBody>
          <a:bodyPr anchor="ctr"/>
          <a:lstStyle>
            <a:lvl1pPr algn="ctr">
              <a:defRPr sz="1200">
                <a:solidFill>
                  <a:schemeClr val="bg1"/>
                </a:solidFill>
              </a:defRPr>
            </a:lvl1pPr>
          </a:lstStyle>
          <a:p>
            <a:r>
              <a:rPr lang="en-US"/>
              <a:t>Click to add photo</a:t>
            </a:r>
          </a:p>
        </p:txBody>
      </p:sp>
      <p:sp>
        <p:nvSpPr>
          <p:cNvPr id="38" name="Text Placeholder 15">
            <a:extLst>
              <a:ext uri="{FF2B5EF4-FFF2-40B4-BE49-F238E27FC236}">
                <a16:creationId xmlns:a16="http://schemas.microsoft.com/office/drawing/2014/main" id="{4471CBC6-0191-1465-C84D-0CE985285044}"/>
              </a:ext>
            </a:extLst>
          </p:cNvPr>
          <p:cNvSpPr>
            <a:spLocks noGrp="1"/>
          </p:cNvSpPr>
          <p:nvPr>
            <p:ph type="body" sz="quarter" idx="43" hasCustomPrompt="1"/>
          </p:nvPr>
        </p:nvSpPr>
        <p:spPr>
          <a:xfrm>
            <a:off x="6266180" y="3486151"/>
            <a:ext cx="1682750" cy="431800"/>
          </a:xfrm>
        </p:spPr>
        <p:txBody>
          <a:bodyPr anchor="b"/>
          <a:lstStyle>
            <a:lvl1pPr>
              <a:lnSpc>
                <a:spcPct val="90714"/>
              </a:lnSpc>
              <a:spcBef>
                <a:spcPts val="0"/>
              </a:spcBef>
              <a:spcAft>
                <a:spcPts val="0"/>
              </a:spcAft>
              <a:defRPr sz="1300">
                <a:solidFill>
                  <a:schemeClr val="tx1"/>
                </a:solidFill>
              </a:defRPr>
            </a:lvl1pPr>
          </a:lstStyle>
          <a:p>
            <a:pPr lvl="0"/>
            <a:r>
              <a:rPr lang="en-US"/>
              <a:t>First Last</a:t>
            </a:r>
          </a:p>
        </p:txBody>
      </p:sp>
      <p:sp>
        <p:nvSpPr>
          <p:cNvPr id="39" name="Text Placeholder 18">
            <a:extLst>
              <a:ext uri="{FF2B5EF4-FFF2-40B4-BE49-F238E27FC236}">
                <a16:creationId xmlns:a16="http://schemas.microsoft.com/office/drawing/2014/main" id="{CDC2EEF5-93AD-42D1-F9FE-BC893FEA1F54}"/>
              </a:ext>
            </a:extLst>
          </p:cNvPr>
          <p:cNvSpPr>
            <a:spLocks noGrp="1"/>
          </p:cNvSpPr>
          <p:nvPr>
            <p:ph type="body" sz="quarter" idx="44" hasCustomPrompt="1"/>
          </p:nvPr>
        </p:nvSpPr>
        <p:spPr>
          <a:xfrm>
            <a:off x="6266180" y="4024639"/>
            <a:ext cx="1682750" cy="293549"/>
          </a:xfrm>
        </p:spPr>
        <p:txBody>
          <a:bodyPr/>
          <a:lstStyle>
            <a:lvl1pPr>
              <a:defRPr sz="1000" b="0" i="0">
                <a:solidFill>
                  <a:schemeClr val="tx1"/>
                </a:solidFill>
                <a:latin typeface="Sons" panose="020B0503030202060203" pitchFamily="34" charset="77"/>
              </a:defRPr>
            </a:lvl1pPr>
          </a:lstStyle>
          <a:p>
            <a:pPr lvl="0"/>
            <a:r>
              <a:rPr lang="en-US"/>
              <a:t>Company Title</a:t>
            </a:r>
          </a:p>
        </p:txBody>
      </p:sp>
      <p:sp>
        <p:nvSpPr>
          <p:cNvPr id="41" name="Text Placeholder 18">
            <a:extLst>
              <a:ext uri="{FF2B5EF4-FFF2-40B4-BE49-F238E27FC236}">
                <a16:creationId xmlns:a16="http://schemas.microsoft.com/office/drawing/2014/main" id="{0518380A-15EC-58E8-FD27-0407F08C7000}"/>
              </a:ext>
            </a:extLst>
          </p:cNvPr>
          <p:cNvSpPr>
            <a:spLocks noGrp="1"/>
          </p:cNvSpPr>
          <p:nvPr>
            <p:ph type="body" sz="quarter" idx="45" hasCustomPrompt="1"/>
          </p:nvPr>
        </p:nvSpPr>
        <p:spPr>
          <a:xfrm>
            <a:off x="6266180" y="4465033"/>
            <a:ext cx="1682750" cy="1935767"/>
          </a:xfrm>
        </p:spPr>
        <p:txBody>
          <a:bodyPr/>
          <a:lstStyle>
            <a:lvl1pPr defTabSz="274320">
              <a:defRPr sz="1000" b="0" i="0">
                <a:solidFill>
                  <a:schemeClr val="tx1"/>
                </a:solidFill>
                <a:latin typeface="Sons Light" panose="020B0303030202060203" pitchFamily="34" charset="77"/>
              </a:defRPr>
            </a:lvl1pPr>
          </a:lstStyle>
          <a:p>
            <a:pPr lvl="0"/>
            <a:r>
              <a:rPr lang="en-US"/>
              <a:t>Resume and accolades</a:t>
            </a:r>
          </a:p>
        </p:txBody>
      </p:sp>
      <p:sp>
        <p:nvSpPr>
          <p:cNvPr id="42" name="Picture Placeholder 13">
            <a:extLst>
              <a:ext uri="{FF2B5EF4-FFF2-40B4-BE49-F238E27FC236}">
                <a16:creationId xmlns:a16="http://schemas.microsoft.com/office/drawing/2014/main" id="{50D06D2D-EAB6-18ED-16FA-A693EB89C2EC}"/>
              </a:ext>
            </a:extLst>
          </p:cNvPr>
          <p:cNvSpPr>
            <a:spLocks noGrp="1" noChangeAspect="1"/>
          </p:cNvSpPr>
          <p:nvPr>
            <p:ph type="pic" sz="quarter" idx="46" hasCustomPrompt="1"/>
          </p:nvPr>
        </p:nvSpPr>
        <p:spPr>
          <a:xfrm>
            <a:off x="8288020" y="2457452"/>
            <a:ext cx="1012825" cy="1014984"/>
          </a:xfrm>
          <a:prstGeom prst="ellipse">
            <a:avLst/>
          </a:prstGeom>
          <a:solidFill>
            <a:schemeClr val="bg2"/>
          </a:solidFill>
        </p:spPr>
        <p:txBody>
          <a:bodyPr anchor="ctr"/>
          <a:lstStyle>
            <a:lvl1pPr algn="ctr">
              <a:defRPr sz="1200">
                <a:solidFill>
                  <a:schemeClr val="bg1"/>
                </a:solidFill>
              </a:defRPr>
            </a:lvl1pPr>
          </a:lstStyle>
          <a:p>
            <a:r>
              <a:rPr lang="en-US"/>
              <a:t>Click to add photo</a:t>
            </a:r>
          </a:p>
        </p:txBody>
      </p:sp>
      <p:sp>
        <p:nvSpPr>
          <p:cNvPr id="43" name="Text Placeholder 15">
            <a:extLst>
              <a:ext uri="{FF2B5EF4-FFF2-40B4-BE49-F238E27FC236}">
                <a16:creationId xmlns:a16="http://schemas.microsoft.com/office/drawing/2014/main" id="{0C2CDB13-3258-F140-1430-339A45DD5A28}"/>
              </a:ext>
            </a:extLst>
          </p:cNvPr>
          <p:cNvSpPr>
            <a:spLocks noGrp="1"/>
          </p:cNvSpPr>
          <p:nvPr>
            <p:ph type="body" sz="quarter" idx="47" hasCustomPrompt="1"/>
          </p:nvPr>
        </p:nvSpPr>
        <p:spPr>
          <a:xfrm>
            <a:off x="8288020" y="3486151"/>
            <a:ext cx="1682750" cy="431800"/>
          </a:xfrm>
        </p:spPr>
        <p:txBody>
          <a:bodyPr anchor="b"/>
          <a:lstStyle>
            <a:lvl1pPr>
              <a:lnSpc>
                <a:spcPct val="90714"/>
              </a:lnSpc>
              <a:spcBef>
                <a:spcPts val="0"/>
              </a:spcBef>
              <a:spcAft>
                <a:spcPts val="0"/>
              </a:spcAft>
              <a:defRPr sz="1300">
                <a:solidFill>
                  <a:schemeClr val="tx1"/>
                </a:solidFill>
              </a:defRPr>
            </a:lvl1pPr>
          </a:lstStyle>
          <a:p>
            <a:pPr lvl="0"/>
            <a:r>
              <a:rPr lang="en-US"/>
              <a:t>First Last</a:t>
            </a:r>
          </a:p>
        </p:txBody>
      </p:sp>
      <p:sp>
        <p:nvSpPr>
          <p:cNvPr id="48" name="Text Placeholder 18">
            <a:extLst>
              <a:ext uri="{FF2B5EF4-FFF2-40B4-BE49-F238E27FC236}">
                <a16:creationId xmlns:a16="http://schemas.microsoft.com/office/drawing/2014/main" id="{D109A1F2-82E5-17E4-61DC-CBEA757F6822}"/>
              </a:ext>
            </a:extLst>
          </p:cNvPr>
          <p:cNvSpPr>
            <a:spLocks noGrp="1"/>
          </p:cNvSpPr>
          <p:nvPr>
            <p:ph type="body" sz="quarter" idx="48" hasCustomPrompt="1"/>
          </p:nvPr>
        </p:nvSpPr>
        <p:spPr>
          <a:xfrm>
            <a:off x="8288020" y="4024639"/>
            <a:ext cx="1682750" cy="293549"/>
          </a:xfrm>
        </p:spPr>
        <p:txBody>
          <a:bodyPr/>
          <a:lstStyle>
            <a:lvl1pPr>
              <a:defRPr sz="1000" b="0" i="0">
                <a:solidFill>
                  <a:schemeClr val="tx1"/>
                </a:solidFill>
                <a:latin typeface="Sons" panose="020B0503030202060203" pitchFamily="34" charset="77"/>
              </a:defRPr>
            </a:lvl1pPr>
          </a:lstStyle>
          <a:p>
            <a:pPr lvl="0"/>
            <a:r>
              <a:rPr lang="en-US"/>
              <a:t>Company Title</a:t>
            </a:r>
          </a:p>
        </p:txBody>
      </p:sp>
      <p:sp>
        <p:nvSpPr>
          <p:cNvPr id="49" name="Text Placeholder 18">
            <a:extLst>
              <a:ext uri="{FF2B5EF4-FFF2-40B4-BE49-F238E27FC236}">
                <a16:creationId xmlns:a16="http://schemas.microsoft.com/office/drawing/2014/main" id="{595A0CED-6B86-6298-CE87-A2C847F2900C}"/>
              </a:ext>
            </a:extLst>
          </p:cNvPr>
          <p:cNvSpPr>
            <a:spLocks noGrp="1"/>
          </p:cNvSpPr>
          <p:nvPr>
            <p:ph type="body" sz="quarter" idx="49" hasCustomPrompt="1"/>
          </p:nvPr>
        </p:nvSpPr>
        <p:spPr>
          <a:xfrm>
            <a:off x="8288020" y="4465033"/>
            <a:ext cx="1682750" cy="1935767"/>
          </a:xfrm>
        </p:spPr>
        <p:txBody>
          <a:bodyPr/>
          <a:lstStyle>
            <a:lvl1pPr defTabSz="274320">
              <a:defRPr sz="1000" b="0" i="0">
                <a:solidFill>
                  <a:schemeClr val="tx1"/>
                </a:solidFill>
                <a:latin typeface="Sons Light" panose="020B0303030202060203" pitchFamily="34" charset="77"/>
              </a:defRPr>
            </a:lvl1pPr>
          </a:lstStyle>
          <a:p>
            <a:pPr lvl="0"/>
            <a:r>
              <a:rPr lang="en-US"/>
              <a:t>Resume and accolades</a:t>
            </a:r>
          </a:p>
        </p:txBody>
      </p:sp>
      <p:sp>
        <p:nvSpPr>
          <p:cNvPr id="50" name="Picture Placeholder 13">
            <a:extLst>
              <a:ext uri="{FF2B5EF4-FFF2-40B4-BE49-F238E27FC236}">
                <a16:creationId xmlns:a16="http://schemas.microsoft.com/office/drawing/2014/main" id="{5DBBBFCB-2E02-3C65-61F8-2F8300977C6D}"/>
              </a:ext>
            </a:extLst>
          </p:cNvPr>
          <p:cNvSpPr>
            <a:spLocks noGrp="1" noChangeAspect="1"/>
          </p:cNvSpPr>
          <p:nvPr>
            <p:ph type="pic" sz="quarter" idx="50" hasCustomPrompt="1"/>
          </p:nvPr>
        </p:nvSpPr>
        <p:spPr>
          <a:xfrm>
            <a:off x="10309860" y="2457452"/>
            <a:ext cx="1012825" cy="1014984"/>
          </a:xfrm>
          <a:prstGeom prst="ellipse">
            <a:avLst/>
          </a:prstGeom>
          <a:solidFill>
            <a:schemeClr val="bg2"/>
          </a:solidFill>
        </p:spPr>
        <p:txBody>
          <a:bodyPr anchor="ctr"/>
          <a:lstStyle>
            <a:lvl1pPr algn="ctr">
              <a:defRPr sz="1200">
                <a:solidFill>
                  <a:schemeClr val="bg1"/>
                </a:solidFill>
              </a:defRPr>
            </a:lvl1pPr>
          </a:lstStyle>
          <a:p>
            <a:r>
              <a:rPr lang="en-US"/>
              <a:t>Click to add photo</a:t>
            </a:r>
          </a:p>
        </p:txBody>
      </p:sp>
      <p:sp>
        <p:nvSpPr>
          <p:cNvPr id="51" name="Text Placeholder 15">
            <a:extLst>
              <a:ext uri="{FF2B5EF4-FFF2-40B4-BE49-F238E27FC236}">
                <a16:creationId xmlns:a16="http://schemas.microsoft.com/office/drawing/2014/main" id="{AD0A1878-9E1E-C765-B618-8388EEA91B04}"/>
              </a:ext>
            </a:extLst>
          </p:cNvPr>
          <p:cNvSpPr>
            <a:spLocks noGrp="1"/>
          </p:cNvSpPr>
          <p:nvPr>
            <p:ph type="body" sz="quarter" idx="51" hasCustomPrompt="1"/>
          </p:nvPr>
        </p:nvSpPr>
        <p:spPr>
          <a:xfrm>
            <a:off x="10309860" y="3486151"/>
            <a:ext cx="1682750" cy="431800"/>
          </a:xfrm>
        </p:spPr>
        <p:txBody>
          <a:bodyPr anchor="b"/>
          <a:lstStyle>
            <a:lvl1pPr>
              <a:lnSpc>
                <a:spcPct val="90714"/>
              </a:lnSpc>
              <a:spcBef>
                <a:spcPts val="0"/>
              </a:spcBef>
              <a:spcAft>
                <a:spcPts val="0"/>
              </a:spcAft>
              <a:defRPr sz="1300">
                <a:solidFill>
                  <a:schemeClr val="tx1"/>
                </a:solidFill>
              </a:defRPr>
            </a:lvl1pPr>
          </a:lstStyle>
          <a:p>
            <a:pPr lvl="0"/>
            <a:r>
              <a:rPr lang="en-US"/>
              <a:t>First Last</a:t>
            </a:r>
          </a:p>
        </p:txBody>
      </p:sp>
      <p:sp>
        <p:nvSpPr>
          <p:cNvPr id="54" name="Text Placeholder 18">
            <a:extLst>
              <a:ext uri="{FF2B5EF4-FFF2-40B4-BE49-F238E27FC236}">
                <a16:creationId xmlns:a16="http://schemas.microsoft.com/office/drawing/2014/main" id="{8C90C673-3174-D171-DA6D-C3263EAB1B2C}"/>
              </a:ext>
            </a:extLst>
          </p:cNvPr>
          <p:cNvSpPr>
            <a:spLocks noGrp="1"/>
          </p:cNvSpPr>
          <p:nvPr>
            <p:ph type="body" sz="quarter" idx="52" hasCustomPrompt="1"/>
          </p:nvPr>
        </p:nvSpPr>
        <p:spPr>
          <a:xfrm>
            <a:off x="10309860" y="4024639"/>
            <a:ext cx="1682750" cy="293549"/>
          </a:xfrm>
        </p:spPr>
        <p:txBody>
          <a:bodyPr/>
          <a:lstStyle>
            <a:lvl1pPr>
              <a:defRPr sz="1000" b="0" i="0">
                <a:solidFill>
                  <a:schemeClr val="tx1"/>
                </a:solidFill>
                <a:latin typeface="Sons" panose="020B0503030202060203" pitchFamily="34" charset="77"/>
              </a:defRPr>
            </a:lvl1pPr>
          </a:lstStyle>
          <a:p>
            <a:pPr lvl="0"/>
            <a:r>
              <a:rPr lang="en-US"/>
              <a:t>Company Title</a:t>
            </a:r>
          </a:p>
        </p:txBody>
      </p:sp>
      <p:sp>
        <p:nvSpPr>
          <p:cNvPr id="55" name="Text Placeholder 18">
            <a:extLst>
              <a:ext uri="{FF2B5EF4-FFF2-40B4-BE49-F238E27FC236}">
                <a16:creationId xmlns:a16="http://schemas.microsoft.com/office/drawing/2014/main" id="{5A5AEC3C-C574-7FB7-6B2D-0EE9414AF511}"/>
              </a:ext>
            </a:extLst>
          </p:cNvPr>
          <p:cNvSpPr>
            <a:spLocks noGrp="1"/>
          </p:cNvSpPr>
          <p:nvPr>
            <p:ph type="body" sz="quarter" idx="53" hasCustomPrompt="1"/>
          </p:nvPr>
        </p:nvSpPr>
        <p:spPr>
          <a:xfrm>
            <a:off x="10309860" y="4465033"/>
            <a:ext cx="1682750" cy="1935767"/>
          </a:xfrm>
        </p:spPr>
        <p:txBody>
          <a:bodyPr/>
          <a:lstStyle>
            <a:lvl1pPr defTabSz="274320">
              <a:defRPr sz="1000" b="0" i="0">
                <a:solidFill>
                  <a:schemeClr val="tx1"/>
                </a:solidFill>
                <a:latin typeface="Sons Light" panose="020B0303030202060203" pitchFamily="34" charset="77"/>
              </a:defRPr>
            </a:lvl1pPr>
          </a:lstStyle>
          <a:p>
            <a:pPr lvl="0"/>
            <a:r>
              <a:rPr lang="en-US"/>
              <a:t>Resume and accolades</a:t>
            </a:r>
          </a:p>
        </p:txBody>
      </p:sp>
      <p:cxnSp>
        <p:nvCxnSpPr>
          <p:cNvPr id="9" name="Straight Connector 8">
            <a:extLst>
              <a:ext uri="{FF2B5EF4-FFF2-40B4-BE49-F238E27FC236}">
                <a16:creationId xmlns:a16="http://schemas.microsoft.com/office/drawing/2014/main" id="{72B7C0A9-F88D-6EBD-19C2-6FAC9BBF730F}"/>
              </a:ext>
              <a:ext uri="{C183D7F6-B498-43B3-948B-1728B52AA6E4}">
                <adec:decorative xmlns:adec="http://schemas.microsoft.com/office/drawing/2017/decorative" val="1"/>
              </a:ext>
            </a:extLst>
          </p:cNvPr>
          <p:cNvCxnSpPr>
            <a:cxnSpLocks/>
          </p:cNvCxnSpPr>
          <p:nvPr userDrawn="1"/>
        </p:nvCxnSpPr>
        <p:spPr>
          <a:xfrm>
            <a:off x="190500" y="6665913"/>
            <a:ext cx="11821287"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C7974BA-52EF-70AA-287A-118BDD220D0A}"/>
              </a:ext>
              <a:ext uri="{C183D7F6-B498-43B3-948B-1728B52AA6E4}">
                <adec:decorative xmlns:adec="http://schemas.microsoft.com/office/drawing/2017/decorative" val="1"/>
              </a:ext>
            </a:extLst>
          </p:cNvPr>
          <p:cNvCxnSpPr>
            <a:cxnSpLocks/>
          </p:cNvCxnSpPr>
          <p:nvPr userDrawn="1"/>
        </p:nvCxnSpPr>
        <p:spPr>
          <a:xfrm>
            <a:off x="190500" y="2241550"/>
            <a:ext cx="11821287"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 name="Footer Placeholder 7">
            <a:extLst>
              <a:ext uri="{FF2B5EF4-FFF2-40B4-BE49-F238E27FC236}">
                <a16:creationId xmlns:a16="http://schemas.microsoft.com/office/drawing/2014/main" id="{5B9EAAE8-D80E-CF3B-5183-40C7B3951460}"/>
              </a:ext>
            </a:extLst>
          </p:cNvPr>
          <p:cNvSpPr>
            <a:spLocks noGrp="1"/>
          </p:cNvSpPr>
          <p:nvPr>
            <p:ph type="ftr" sz="quarter" idx="3"/>
          </p:nvPr>
        </p:nvSpPr>
        <p:spPr>
          <a:xfrm>
            <a:off x="860425"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Add client via Header &amp; Footer tool</a:t>
            </a:r>
          </a:p>
        </p:txBody>
      </p:sp>
    </p:spTree>
    <p:extLst>
      <p:ext uri="{BB962C8B-B14F-4D97-AF65-F5344CB8AC3E}">
        <p14:creationId xmlns:p14="http://schemas.microsoft.com/office/powerpoint/2010/main" val="1163123954"/>
      </p:ext>
    </p:extLst>
  </p:cSld>
  <p:clrMapOvr>
    <a:masterClrMapping/>
  </p:clrMapOvr>
  <p:transition spd="slow">
    <p:push/>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am - Single">
    <p:spTree>
      <p:nvGrpSpPr>
        <p:cNvPr id="1" name=""/>
        <p:cNvGrpSpPr/>
        <p:nvPr/>
      </p:nvGrpSpPr>
      <p:grpSpPr>
        <a:xfrm>
          <a:off x="0" y="0"/>
          <a:ext cx="0" cy="0"/>
          <a:chOff x="0" y="0"/>
          <a:chExt cx="0" cy="0"/>
        </a:xfrm>
      </p:grpSpPr>
      <p:sp>
        <p:nvSpPr>
          <p:cNvPr id="22" name="Slide Number Placeholder 4">
            <a:extLst>
              <a:ext uri="{FF2B5EF4-FFF2-40B4-BE49-F238E27FC236}">
                <a16:creationId xmlns:a16="http://schemas.microsoft.com/office/drawing/2014/main" id="{A8A81B64-A13C-08B5-1D4A-DEA0A6AF84A9}"/>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a:t>
            </a:fld>
            <a:endParaRPr lang="en-US"/>
          </a:p>
        </p:txBody>
      </p:sp>
      <p:sp>
        <p:nvSpPr>
          <p:cNvPr id="20" name="Title Placeholder 2">
            <a:extLst>
              <a:ext uri="{FF2B5EF4-FFF2-40B4-BE49-F238E27FC236}">
                <a16:creationId xmlns:a16="http://schemas.microsoft.com/office/drawing/2014/main" id="{3CD23BA9-CD95-AFD7-9C7D-2CAE181D90FF}"/>
              </a:ext>
            </a:extLst>
          </p:cNvPr>
          <p:cNvSpPr>
            <a:spLocks noGrp="1"/>
          </p:cNvSpPr>
          <p:nvPr>
            <p:ph type="title"/>
          </p:nvPr>
        </p:nvSpPr>
        <p:spPr>
          <a:xfrm>
            <a:off x="4238625" y="194208"/>
            <a:ext cx="2698750" cy="123292"/>
          </a:xfrm>
          <a:prstGeom prst="rect">
            <a:avLst/>
          </a:prstGeom>
        </p:spPr>
        <p:txBody>
          <a:bodyPr vert="horz" lIns="0" tIns="0" rIns="0" bIns="0" rtlCol="0" anchor="b">
            <a:noAutofit/>
          </a:bodyPr>
          <a:lstStyle>
            <a:lvl1pPr>
              <a:defRPr sz="800">
                <a:solidFill>
                  <a:schemeClr val="tx1"/>
                </a:solidFill>
                <a:latin typeface="Sons" panose="020B0503030202060203" pitchFamily="34" charset="77"/>
              </a:defRPr>
            </a:lvl1pPr>
          </a:lstStyle>
          <a:p>
            <a:r>
              <a:rPr lang="en-GB"/>
              <a:t>Click to edit Master title style</a:t>
            </a:r>
            <a:endParaRPr lang="en-US"/>
          </a:p>
        </p:txBody>
      </p:sp>
      <p:sp>
        <p:nvSpPr>
          <p:cNvPr id="17" name="Date Placeholder 3">
            <a:extLst>
              <a:ext uri="{FF2B5EF4-FFF2-40B4-BE49-F238E27FC236}">
                <a16:creationId xmlns:a16="http://schemas.microsoft.com/office/drawing/2014/main" id="{1D1C8126-21B7-7A13-1F2F-9F57F393C016}"/>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l">
              <a:defRPr sz="800" b="0" i="0">
                <a:solidFill>
                  <a:schemeClr val="tx1"/>
                </a:solidFill>
                <a:latin typeface="Sons" panose="020B0503030202060203" pitchFamily="34" charset="77"/>
              </a:defRPr>
            </a:lvl1pPr>
          </a:lstStyle>
          <a:p>
            <a:fld id="{1BE24F96-A963-004B-B781-C17706DCBB59}" type="datetime4">
              <a:rPr lang="en-US" smtClean="0"/>
              <a:t>April 6, 2025</a:t>
            </a:fld>
            <a:endParaRPr lang="en-US"/>
          </a:p>
        </p:txBody>
      </p:sp>
      <p:sp>
        <p:nvSpPr>
          <p:cNvPr id="15" name="Text Placeholder 17">
            <a:extLst>
              <a:ext uri="{FF2B5EF4-FFF2-40B4-BE49-F238E27FC236}">
                <a16:creationId xmlns:a16="http://schemas.microsoft.com/office/drawing/2014/main" id="{9A5830CE-A9DD-4AF8-930F-1D1EDBEE5408}"/>
              </a:ext>
            </a:extLst>
          </p:cNvPr>
          <p:cNvSpPr>
            <a:spLocks noGrp="1"/>
          </p:cNvSpPr>
          <p:nvPr>
            <p:ph type="body" sz="quarter" idx="13" hasCustomPrompt="1"/>
          </p:nvPr>
        </p:nvSpPr>
        <p:spPr>
          <a:xfrm>
            <a:off x="176213" y="1322388"/>
            <a:ext cx="3722687" cy="373856"/>
          </a:xfrm>
        </p:spPr>
        <p:txBody>
          <a:bodyPr anchor="b"/>
          <a:lstStyle>
            <a:lvl1pPr>
              <a:lnSpc>
                <a:spcPct val="85089"/>
              </a:lnSpc>
              <a:defRPr sz="3200" spc="-20">
                <a:solidFill>
                  <a:sysClr val="windowText" lastClr="000000"/>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First Last</a:t>
            </a:r>
          </a:p>
        </p:txBody>
      </p:sp>
      <p:sp>
        <p:nvSpPr>
          <p:cNvPr id="28" name="Text Placeholder 12">
            <a:extLst>
              <a:ext uri="{FF2B5EF4-FFF2-40B4-BE49-F238E27FC236}">
                <a16:creationId xmlns:a16="http://schemas.microsoft.com/office/drawing/2014/main" id="{E7710234-3287-63E5-6D8C-74B752824A66}"/>
              </a:ext>
            </a:extLst>
          </p:cNvPr>
          <p:cNvSpPr>
            <a:spLocks noGrp="1"/>
          </p:cNvSpPr>
          <p:nvPr>
            <p:ph type="body" sz="quarter" idx="34" hasCustomPrompt="1"/>
          </p:nvPr>
        </p:nvSpPr>
        <p:spPr>
          <a:xfrm>
            <a:off x="187961" y="1722440"/>
            <a:ext cx="3722688" cy="601660"/>
          </a:xfrm>
        </p:spPr>
        <p:txBody>
          <a:bodyPr numCol="1" spcCol="320040"/>
          <a:lstStyle>
            <a:lvl1pPr marL="0" marR="0" indent="0" algn="l" defTabSz="914400" rtl="0" eaLnBrk="1" fontAlgn="auto" latinLnBrk="0" hangingPunct="1">
              <a:lnSpc>
                <a:spcPct val="125893"/>
              </a:lnSpc>
              <a:spcBef>
                <a:spcPts val="0"/>
              </a:spcBef>
              <a:spcAft>
                <a:spcPts val="0"/>
              </a:spcAft>
              <a:buClrTx/>
              <a:buSzTx/>
              <a:buFontTx/>
              <a:buNone/>
              <a:tabLst/>
              <a:defRPr sz="1400" b="0" i="0" spc="0">
                <a:solidFill>
                  <a:sysClr val="windowText" lastClr="000000"/>
                </a:solidFill>
                <a:latin typeface="Sons Light" panose="020B0303030202060203" pitchFamily="34" charset="77"/>
              </a:defRPr>
            </a:lvl1pPr>
            <a:lvl2pPr>
              <a:defRPr sz="1600">
                <a:solidFill>
                  <a:sysClr val="windowText" lastClr="000000"/>
                </a:solidFill>
              </a:defRPr>
            </a:lvl2pPr>
            <a:lvl3pPr>
              <a:defRPr sz="1600">
                <a:solidFill>
                  <a:sysClr val="windowText" lastClr="000000"/>
                </a:solidFill>
              </a:defRPr>
            </a:lvl3pPr>
            <a:lvl4pPr>
              <a:defRPr sz="1600">
                <a:solidFill>
                  <a:sysClr val="windowText" lastClr="000000"/>
                </a:solidFill>
              </a:defRPr>
            </a:lvl4pPr>
            <a:lvl5pPr>
              <a:defRPr sz="1600">
                <a:solidFill>
                  <a:sysClr val="windowText" lastClr="000000"/>
                </a:solidFill>
              </a:defRPr>
            </a:lvl5pPr>
          </a:lstStyle>
          <a:p>
            <a:r>
              <a:rPr lang="en-US"/>
              <a:t>Company Title</a:t>
            </a:r>
            <a:br>
              <a:rPr lang="en-US"/>
            </a:br>
            <a:r>
              <a:rPr lang="en-US"/>
              <a:t>Location</a:t>
            </a:r>
          </a:p>
        </p:txBody>
      </p:sp>
      <p:sp>
        <p:nvSpPr>
          <p:cNvPr id="25" name="Picture Placeholder 13">
            <a:extLst>
              <a:ext uri="{FF2B5EF4-FFF2-40B4-BE49-F238E27FC236}">
                <a16:creationId xmlns:a16="http://schemas.microsoft.com/office/drawing/2014/main" id="{870B863C-47A5-5774-E13E-75DF60AA5163}"/>
              </a:ext>
            </a:extLst>
          </p:cNvPr>
          <p:cNvSpPr>
            <a:spLocks noGrp="1" noChangeAspect="1"/>
          </p:cNvSpPr>
          <p:nvPr>
            <p:ph type="pic" sz="quarter" idx="30" hasCustomPrompt="1"/>
          </p:nvPr>
        </p:nvSpPr>
        <p:spPr>
          <a:xfrm>
            <a:off x="211613" y="2457716"/>
            <a:ext cx="2720447" cy="2724912"/>
          </a:xfrm>
          <a:prstGeom prst="ellipse">
            <a:avLst/>
          </a:prstGeom>
          <a:solidFill>
            <a:schemeClr val="bg2"/>
          </a:solidFill>
        </p:spPr>
        <p:txBody>
          <a:bodyPr anchor="ctr"/>
          <a:lstStyle>
            <a:lvl1pPr algn="ctr">
              <a:defRPr sz="1200">
                <a:solidFill>
                  <a:schemeClr val="bg1"/>
                </a:solidFill>
              </a:defRPr>
            </a:lvl1pPr>
          </a:lstStyle>
          <a:p>
            <a:r>
              <a:rPr lang="en-US"/>
              <a:t>Click to add photo</a:t>
            </a:r>
          </a:p>
        </p:txBody>
      </p:sp>
      <p:sp>
        <p:nvSpPr>
          <p:cNvPr id="36" name="Text Placeholder 12">
            <a:extLst>
              <a:ext uri="{FF2B5EF4-FFF2-40B4-BE49-F238E27FC236}">
                <a16:creationId xmlns:a16="http://schemas.microsoft.com/office/drawing/2014/main" id="{BA1144AA-7591-A319-0640-20ECBF44A6D0}"/>
              </a:ext>
            </a:extLst>
          </p:cNvPr>
          <p:cNvSpPr>
            <a:spLocks noGrp="1"/>
          </p:cNvSpPr>
          <p:nvPr>
            <p:ph type="body" sz="quarter" idx="35" hasCustomPrompt="1"/>
          </p:nvPr>
        </p:nvSpPr>
        <p:spPr>
          <a:xfrm>
            <a:off x="4249420" y="2477293"/>
            <a:ext cx="7750493" cy="3972718"/>
          </a:xfrm>
        </p:spPr>
        <p:txBody>
          <a:bodyPr numCol="2" spcCol="320040"/>
          <a:lstStyle>
            <a:lvl1pPr>
              <a:lnSpc>
                <a:spcPct val="99821"/>
              </a:lnSpc>
              <a:spcBef>
                <a:spcPts val="2301"/>
              </a:spcBef>
              <a:spcAft>
                <a:spcPts val="0"/>
              </a:spcAft>
              <a:defRPr sz="1400" b="0" i="0" spc="0">
                <a:solidFill>
                  <a:sysClr val="windowText" lastClr="000000"/>
                </a:solidFill>
                <a:latin typeface="Sons Light" panose="020B0303030202060203" pitchFamily="34" charset="77"/>
              </a:defRPr>
            </a:lvl1pPr>
            <a:lvl2pPr>
              <a:defRPr sz="1600">
                <a:solidFill>
                  <a:sysClr val="windowText" lastClr="000000"/>
                </a:solidFill>
              </a:defRPr>
            </a:lvl2pPr>
            <a:lvl3pPr>
              <a:defRPr sz="1600">
                <a:solidFill>
                  <a:sysClr val="windowText" lastClr="000000"/>
                </a:solidFill>
              </a:defRPr>
            </a:lvl3pPr>
            <a:lvl4pPr>
              <a:defRPr sz="1600">
                <a:solidFill>
                  <a:sysClr val="windowText" lastClr="000000"/>
                </a:solidFill>
              </a:defRPr>
            </a:lvl4pPr>
            <a:lvl5pPr>
              <a:defRPr sz="1600">
                <a:solidFill>
                  <a:sysClr val="windowText" lastClr="000000"/>
                </a:solidFill>
              </a:defRPr>
            </a:lvl5pPr>
          </a:lstStyle>
          <a:p>
            <a:pPr lvl="0"/>
            <a:r>
              <a:rPr lang="en-US"/>
              <a:t>Body copy goes here. It will flow into 2 columns of text automatically once it hits a certain length. Feel free to adjust the text box length to accommodate your text best.</a:t>
            </a:r>
          </a:p>
          <a:p>
            <a:pPr marL="171450" lvl="0" indent="-171450" algn="l" defTabSz="914400" rtl="0" eaLnBrk="1" latinLnBrk="0" hangingPunct="1">
              <a:lnSpc>
                <a:spcPct val="99732"/>
              </a:lnSpc>
              <a:spcBef>
                <a:spcPts val="1000"/>
              </a:spcBef>
              <a:buFont typeface="Wingdings" pitchFamily="2" charset="2"/>
              <a:buChar char="§"/>
            </a:pPr>
            <a:r>
              <a:rPr lang="en-US"/>
              <a:t>Bullet Example</a:t>
            </a:r>
          </a:p>
          <a:p>
            <a:pPr lvl="0"/>
            <a:endParaRPr lang="en-US"/>
          </a:p>
        </p:txBody>
      </p:sp>
      <p:cxnSp>
        <p:nvCxnSpPr>
          <p:cNvPr id="23" name="Straight Connector 22">
            <a:extLst>
              <a:ext uri="{FF2B5EF4-FFF2-40B4-BE49-F238E27FC236}">
                <a16:creationId xmlns:a16="http://schemas.microsoft.com/office/drawing/2014/main" id="{31F01C86-5F58-A451-5E3F-765538F82ADE}"/>
              </a:ext>
              <a:ext uri="{C183D7F6-B498-43B3-948B-1728B52AA6E4}">
                <adec:decorative xmlns:adec="http://schemas.microsoft.com/office/drawing/2017/decorative" val="1"/>
              </a:ext>
            </a:extLst>
          </p:cNvPr>
          <p:cNvCxnSpPr>
            <a:cxnSpLocks/>
          </p:cNvCxnSpPr>
          <p:nvPr userDrawn="1"/>
        </p:nvCxnSpPr>
        <p:spPr>
          <a:xfrm>
            <a:off x="190500" y="6665913"/>
            <a:ext cx="11821287"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793E74E-9F87-585E-F454-F7DFE7920B51}"/>
              </a:ext>
              <a:ext uri="{C183D7F6-B498-43B3-948B-1728B52AA6E4}">
                <adec:decorative xmlns:adec="http://schemas.microsoft.com/office/drawing/2017/decorative" val="1"/>
              </a:ext>
            </a:extLst>
          </p:cNvPr>
          <p:cNvCxnSpPr>
            <a:cxnSpLocks/>
          </p:cNvCxnSpPr>
          <p:nvPr userDrawn="1"/>
        </p:nvCxnSpPr>
        <p:spPr>
          <a:xfrm>
            <a:off x="190500" y="2241550"/>
            <a:ext cx="11821287"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Footer Placeholder 7">
            <a:extLst>
              <a:ext uri="{FF2B5EF4-FFF2-40B4-BE49-F238E27FC236}">
                <a16:creationId xmlns:a16="http://schemas.microsoft.com/office/drawing/2014/main" id="{C5CE68AE-A190-BDC3-4879-0A3F92979F2C}"/>
              </a:ext>
            </a:extLst>
          </p:cNvPr>
          <p:cNvSpPr>
            <a:spLocks noGrp="1"/>
          </p:cNvSpPr>
          <p:nvPr>
            <p:ph type="ftr" sz="quarter" idx="3"/>
          </p:nvPr>
        </p:nvSpPr>
        <p:spPr>
          <a:xfrm>
            <a:off x="860425"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Add client via Header &amp; Footer tool</a:t>
            </a:r>
          </a:p>
        </p:txBody>
      </p:sp>
    </p:spTree>
    <p:extLst>
      <p:ext uri="{BB962C8B-B14F-4D97-AF65-F5344CB8AC3E}">
        <p14:creationId xmlns:p14="http://schemas.microsoft.com/office/powerpoint/2010/main" val="2308353657"/>
      </p:ext>
    </p:extLst>
  </p:cSld>
  <p:clrMapOvr>
    <a:masterClrMapping/>
  </p:clrMapOvr>
  <p:transition spd="slow">
    <p:push/>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livery Methodology - 1">
    <p:spTree>
      <p:nvGrpSpPr>
        <p:cNvPr id="1" name=""/>
        <p:cNvGrpSpPr/>
        <p:nvPr/>
      </p:nvGrpSpPr>
      <p:grpSpPr>
        <a:xfrm>
          <a:off x="0" y="0"/>
          <a:ext cx="0" cy="0"/>
          <a:chOff x="0" y="0"/>
          <a:chExt cx="0" cy="0"/>
        </a:xfrm>
      </p:grpSpPr>
      <p:sp>
        <p:nvSpPr>
          <p:cNvPr id="22" name="Slide Number Placeholder 4">
            <a:extLst>
              <a:ext uri="{FF2B5EF4-FFF2-40B4-BE49-F238E27FC236}">
                <a16:creationId xmlns:a16="http://schemas.microsoft.com/office/drawing/2014/main" id="{A8A81B64-A13C-08B5-1D4A-DEA0A6AF84A9}"/>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a:t>
            </a:fld>
            <a:endParaRPr lang="en-US"/>
          </a:p>
        </p:txBody>
      </p:sp>
      <p:sp>
        <p:nvSpPr>
          <p:cNvPr id="20" name="Title Placeholder 2">
            <a:extLst>
              <a:ext uri="{FF2B5EF4-FFF2-40B4-BE49-F238E27FC236}">
                <a16:creationId xmlns:a16="http://schemas.microsoft.com/office/drawing/2014/main" id="{3CD23BA9-CD95-AFD7-9C7D-2CAE181D90FF}"/>
              </a:ext>
            </a:extLst>
          </p:cNvPr>
          <p:cNvSpPr>
            <a:spLocks noGrp="1"/>
          </p:cNvSpPr>
          <p:nvPr>
            <p:ph type="title"/>
          </p:nvPr>
        </p:nvSpPr>
        <p:spPr>
          <a:xfrm>
            <a:off x="4238625" y="194208"/>
            <a:ext cx="2698750" cy="123292"/>
          </a:xfrm>
          <a:prstGeom prst="rect">
            <a:avLst/>
          </a:prstGeom>
        </p:spPr>
        <p:txBody>
          <a:bodyPr vert="horz" lIns="0" tIns="0" rIns="0" bIns="0" rtlCol="0" anchor="b">
            <a:noAutofit/>
          </a:bodyPr>
          <a:lstStyle>
            <a:lvl1pPr>
              <a:defRPr sz="800">
                <a:solidFill>
                  <a:schemeClr val="tx1"/>
                </a:solidFill>
                <a:latin typeface="Sons" panose="020B0503030202060203" pitchFamily="34" charset="77"/>
              </a:defRPr>
            </a:lvl1pPr>
          </a:lstStyle>
          <a:p>
            <a:r>
              <a:rPr lang="en-GB"/>
              <a:t>Click to edit Master title style</a:t>
            </a:r>
            <a:endParaRPr lang="en-US"/>
          </a:p>
        </p:txBody>
      </p:sp>
      <p:sp>
        <p:nvSpPr>
          <p:cNvPr id="17" name="Date Placeholder 3">
            <a:extLst>
              <a:ext uri="{FF2B5EF4-FFF2-40B4-BE49-F238E27FC236}">
                <a16:creationId xmlns:a16="http://schemas.microsoft.com/office/drawing/2014/main" id="{1D1C8126-21B7-7A13-1F2F-9F57F393C016}"/>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l">
              <a:defRPr sz="800" b="0" i="0">
                <a:solidFill>
                  <a:schemeClr val="tx1"/>
                </a:solidFill>
                <a:latin typeface="Sons" panose="020B0503030202060203" pitchFamily="34" charset="77"/>
              </a:defRPr>
            </a:lvl1pPr>
          </a:lstStyle>
          <a:p>
            <a:fld id="{0E09B31A-7643-5846-AC0B-2D7D8F09BA48}" type="datetime4">
              <a:rPr lang="en-US" smtClean="0"/>
              <a:t>April 6, 2025</a:t>
            </a:fld>
            <a:endParaRPr lang="en-US"/>
          </a:p>
        </p:txBody>
      </p:sp>
      <p:sp>
        <p:nvSpPr>
          <p:cNvPr id="34" name="Text Placeholder 15">
            <a:extLst>
              <a:ext uri="{FF2B5EF4-FFF2-40B4-BE49-F238E27FC236}">
                <a16:creationId xmlns:a16="http://schemas.microsoft.com/office/drawing/2014/main" id="{C2BBE263-8E31-10E8-FACF-13826C64E410}"/>
              </a:ext>
            </a:extLst>
          </p:cNvPr>
          <p:cNvSpPr>
            <a:spLocks noGrp="1"/>
          </p:cNvSpPr>
          <p:nvPr>
            <p:ph type="body" sz="quarter" idx="42" hasCustomPrompt="1"/>
          </p:nvPr>
        </p:nvSpPr>
        <p:spPr>
          <a:xfrm>
            <a:off x="190500" y="730250"/>
            <a:ext cx="1027163" cy="147010"/>
          </a:xfrm>
        </p:spPr>
        <p:txBody>
          <a:bodyPr anchor="b"/>
          <a:lstStyle>
            <a:lvl1pPr>
              <a:lnSpc>
                <a:spcPct val="90714"/>
              </a:lnSpc>
              <a:spcBef>
                <a:spcPts val="0"/>
              </a:spcBef>
              <a:spcAft>
                <a:spcPts val="0"/>
              </a:spcAft>
              <a:defRPr sz="1050" b="0" i="0">
                <a:solidFill>
                  <a:schemeClr val="tx1"/>
                </a:solidFill>
                <a:latin typeface="Sons" panose="020B0503030202060203" pitchFamily="34" charset="77"/>
              </a:defRPr>
            </a:lvl1pPr>
          </a:lstStyle>
          <a:p>
            <a:pPr lvl="0"/>
            <a:r>
              <a:rPr lang="en-US"/>
              <a:t>Our Process</a:t>
            </a:r>
          </a:p>
        </p:txBody>
      </p:sp>
      <p:pic>
        <p:nvPicPr>
          <p:cNvPr id="11" name="Graphic 10" descr="Graphic of three intersecting circles, showing a process of one element to a second element to a third element.">
            <a:extLst>
              <a:ext uri="{FF2B5EF4-FFF2-40B4-BE49-F238E27FC236}">
                <a16:creationId xmlns:a16="http://schemas.microsoft.com/office/drawing/2014/main" id="{1F0AD575-1E4F-FE3A-F257-D65D78F0D6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333500" y="838200"/>
            <a:ext cx="9525000" cy="4032161"/>
          </a:xfrm>
          <a:prstGeom prst="rect">
            <a:avLst/>
          </a:prstGeom>
        </p:spPr>
      </p:pic>
      <p:sp>
        <p:nvSpPr>
          <p:cNvPr id="13" name="Text Placeholder 15">
            <a:extLst>
              <a:ext uri="{FF2B5EF4-FFF2-40B4-BE49-F238E27FC236}">
                <a16:creationId xmlns:a16="http://schemas.microsoft.com/office/drawing/2014/main" id="{F9CDBA02-97CD-34FB-D153-DF2D74D79081}"/>
              </a:ext>
            </a:extLst>
          </p:cNvPr>
          <p:cNvSpPr>
            <a:spLocks noGrp="1"/>
          </p:cNvSpPr>
          <p:nvPr>
            <p:ph type="body" sz="quarter" idx="31" hasCustomPrompt="1"/>
          </p:nvPr>
        </p:nvSpPr>
        <p:spPr>
          <a:xfrm>
            <a:off x="2362200" y="4473485"/>
            <a:ext cx="2209800" cy="431800"/>
          </a:xfrm>
        </p:spPr>
        <p:txBody>
          <a:bodyPr anchor="b"/>
          <a:lstStyle>
            <a:lvl1pPr>
              <a:lnSpc>
                <a:spcPct val="90714"/>
              </a:lnSpc>
              <a:spcBef>
                <a:spcPts val="0"/>
              </a:spcBef>
              <a:spcAft>
                <a:spcPts val="0"/>
              </a:spcAft>
              <a:defRPr sz="1800">
                <a:solidFill>
                  <a:schemeClr val="tx1"/>
                </a:solidFill>
              </a:defRPr>
            </a:lvl1pPr>
          </a:lstStyle>
          <a:p>
            <a:pPr lvl="0"/>
            <a:r>
              <a:rPr lang="en-US"/>
              <a:t>Problem Space</a:t>
            </a:r>
          </a:p>
        </p:txBody>
      </p:sp>
      <p:sp>
        <p:nvSpPr>
          <p:cNvPr id="14" name="Text Placeholder 15">
            <a:extLst>
              <a:ext uri="{FF2B5EF4-FFF2-40B4-BE49-F238E27FC236}">
                <a16:creationId xmlns:a16="http://schemas.microsoft.com/office/drawing/2014/main" id="{838AA6BC-0950-8D1A-C99A-F4E966CA1D96}"/>
              </a:ext>
            </a:extLst>
          </p:cNvPr>
          <p:cNvSpPr>
            <a:spLocks noGrp="1"/>
          </p:cNvSpPr>
          <p:nvPr>
            <p:ph type="body" sz="quarter" idx="32" hasCustomPrompt="1"/>
          </p:nvPr>
        </p:nvSpPr>
        <p:spPr>
          <a:xfrm>
            <a:off x="2362200" y="5022124"/>
            <a:ext cx="2209798" cy="1443673"/>
          </a:xfrm>
        </p:spPr>
        <p:txBody>
          <a:bodyPr anchor="t"/>
          <a:lstStyle>
            <a:lvl1pPr>
              <a:lnSpc>
                <a:spcPct val="90714"/>
              </a:lnSpc>
              <a:spcBef>
                <a:spcPts val="0"/>
              </a:spcBef>
              <a:spcAft>
                <a:spcPts val="0"/>
              </a:spcAft>
              <a:defRPr sz="1000" b="0" i="0">
                <a:solidFill>
                  <a:schemeClr val="tx1"/>
                </a:solidFill>
                <a:latin typeface="Sons Light" panose="020B0303030202060203" pitchFamily="34" charset="77"/>
              </a:defRPr>
            </a:lvl1pPr>
          </a:lstStyle>
          <a:p>
            <a:pPr lvl="0"/>
            <a:r>
              <a:rPr lang="en-US">
                <a:effectLst/>
              </a:rPr>
              <a:t>There is a lot of ambiguity around the problem and potential solutions. Key hypothesis haven't been formulated, let alone validated. Potential user groups need to be consulted to provide clarity on jobs to be done. Both on the technology as well as the business (case) side key decisions need to be made around scope and </a:t>
            </a:r>
            <a:r>
              <a:rPr lang="en-US" err="1">
                <a:effectLst/>
              </a:rPr>
              <a:t>architecture.a</a:t>
            </a:r>
            <a:r>
              <a:rPr lang="en-US" err="1"/>
              <a:t>em</a:t>
            </a:r>
            <a:endParaRPr lang="en-US"/>
          </a:p>
        </p:txBody>
      </p:sp>
      <p:sp>
        <p:nvSpPr>
          <p:cNvPr id="16" name="Text Placeholder 15">
            <a:extLst>
              <a:ext uri="{FF2B5EF4-FFF2-40B4-BE49-F238E27FC236}">
                <a16:creationId xmlns:a16="http://schemas.microsoft.com/office/drawing/2014/main" id="{FBB8C567-31F5-C544-ED7F-04DAE710F679}"/>
              </a:ext>
            </a:extLst>
          </p:cNvPr>
          <p:cNvSpPr>
            <a:spLocks noGrp="1"/>
          </p:cNvSpPr>
          <p:nvPr>
            <p:ph type="body" sz="quarter" idx="33" hasCustomPrompt="1"/>
          </p:nvPr>
        </p:nvSpPr>
        <p:spPr>
          <a:xfrm>
            <a:off x="5162550" y="4484688"/>
            <a:ext cx="2209799" cy="431800"/>
          </a:xfrm>
        </p:spPr>
        <p:txBody>
          <a:bodyPr anchor="b"/>
          <a:lstStyle>
            <a:lvl1pPr>
              <a:lnSpc>
                <a:spcPct val="90714"/>
              </a:lnSpc>
              <a:spcBef>
                <a:spcPts val="0"/>
              </a:spcBef>
              <a:spcAft>
                <a:spcPts val="0"/>
              </a:spcAft>
              <a:defRPr sz="1800">
                <a:solidFill>
                  <a:schemeClr val="tx1"/>
                </a:solidFill>
              </a:defRPr>
            </a:lvl1pPr>
          </a:lstStyle>
          <a:p>
            <a:pPr lvl="0"/>
            <a:r>
              <a:rPr lang="en-US"/>
              <a:t>Solution Space</a:t>
            </a:r>
          </a:p>
        </p:txBody>
      </p:sp>
      <p:sp>
        <p:nvSpPr>
          <p:cNvPr id="18" name="Text Placeholder 15">
            <a:extLst>
              <a:ext uri="{FF2B5EF4-FFF2-40B4-BE49-F238E27FC236}">
                <a16:creationId xmlns:a16="http://schemas.microsoft.com/office/drawing/2014/main" id="{D2D2459F-6703-A3C1-1E5C-EEF1B4C4196C}"/>
              </a:ext>
            </a:extLst>
          </p:cNvPr>
          <p:cNvSpPr>
            <a:spLocks noGrp="1"/>
          </p:cNvSpPr>
          <p:nvPr>
            <p:ph type="body" sz="quarter" idx="34" hasCustomPrompt="1"/>
          </p:nvPr>
        </p:nvSpPr>
        <p:spPr>
          <a:xfrm>
            <a:off x="5162550" y="5033328"/>
            <a:ext cx="2209799" cy="1441552"/>
          </a:xfrm>
        </p:spPr>
        <p:txBody>
          <a:bodyPr anchor="t"/>
          <a:lstStyle>
            <a:lvl1pPr>
              <a:lnSpc>
                <a:spcPct val="90714"/>
              </a:lnSpc>
              <a:spcBef>
                <a:spcPts val="0"/>
              </a:spcBef>
              <a:spcAft>
                <a:spcPts val="0"/>
              </a:spcAft>
              <a:defRPr sz="1000" b="0" i="0">
                <a:solidFill>
                  <a:schemeClr val="tx1"/>
                </a:solidFill>
                <a:latin typeface="Sons Light" panose="020B0303030202060203" pitchFamily="34" charset="77"/>
              </a:defRPr>
            </a:lvl1pPr>
          </a:lstStyle>
          <a:p>
            <a:pPr lvl="0"/>
            <a:r>
              <a:rPr lang="en-US">
                <a:effectLst/>
              </a:rPr>
              <a:t>The client knows what problems need to be solved and need a solution to be designed and build. How the solution will work exactly from a user experience and technology perspective is not fully clear. There is a strong need to reduce risk and maximize the quality in the most efficient way.</a:t>
            </a:r>
            <a:endParaRPr lang="en-US"/>
          </a:p>
        </p:txBody>
      </p:sp>
      <p:sp>
        <p:nvSpPr>
          <p:cNvPr id="29" name="Text Placeholder 15">
            <a:extLst>
              <a:ext uri="{FF2B5EF4-FFF2-40B4-BE49-F238E27FC236}">
                <a16:creationId xmlns:a16="http://schemas.microsoft.com/office/drawing/2014/main" id="{9F3657D4-B78E-ED67-FA11-3012E4B033CE}"/>
              </a:ext>
            </a:extLst>
          </p:cNvPr>
          <p:cNvSpPr>
            <a:spLocks noGrp="1"/>
          </p:cNvSpPr>
          <p:nvPr>
            <p:ph type="body" sz="quarter" idx="35" hasCustomPrompt="1"/>
          </p:nvPr>
        </p:nvSpPr>
        <p:spPr>
          <a:xfrm>
            <a:off x="7962900" y="4484688"/>
            <a:ext cx="2209797" cy="431800"/>
          </a:xfrm>
        </p:spPr>
        <p:txBody>
          <a:bodyPr anchor="b"/>
          <a:lstStyle>
            <a:lvl1pPr>
              <a:lnSpc>
                <a:spcPct val="90714"/>
              </a:lnSpc>
              <a:spcBef>
                <a:spcPts val="0"/>
              </a:spcBef>
              <a:spcAft>
                <a:spcPts val="0"/>
              </a:spcAft>
              <a:defRPr sz="1800">
                <a:solidFill>
                  <a:schemeClr val="tx1"/>
                </a:solidFill>
              </a:defRPr>
            </a:lvl1pPr>
          </a:lstStyle>
          <a:p>
            <a:pPr lvl="0"/>
            <a:r>
              <a:rPr lang="en-US"/>
              <a:t>Market Space</a:t>
            </a:r>
          </a:p>
        </p:txBody>
      </p:sp>
      <p:sp>
        <p:nvSpPr>
          <p:cNvPr id="30" name="Text Placeholder 15">
            <a:extLst>
              <a:ext uri="{FF2B5EF4-FFF2-40B4-BE49-F238E27FC236}">
                <a16:creationId xmlns:a16="http://schemas.microsoft.com/office/drawing/2014/main" id="{5397B6EB-131F-989A-C84F-A5031675C00B}"/>
              </a:ext>
            </a:extLst>
          </p:cNvPr>
          <p:cNvSpPr>
            <a:spLocks noGrp="1"/>
          </p:cNvSpPr>
          <p:nvPr>
            <p:ph type="body" sz="quarter" idx="36" hasCustomPrompt="1"/>
          </p:nvPr>
        </p:nvSpPr>
        <p:spPr>
          <a:xfrm>
            <a:off x="7962901" y="5033327"/>
            <a:ext cx="2209798" cy="1443673"/>
          </a:xfrm>
        </p:spPr>
        <p:txBody>
          <a:bodyPr anchor="t"/>
          <a:lstStyle>
            <a:lvl1pPr>
              <a:lnSpc>
                <a:spcPct val="90714"/>
              </a:lnSpc>
              <a:spcBef>
                <a:spcPts val="0"/>
              </a:spcBef>
              <a:spcAft>
                <a:spcPts val="0"/>
              </a:spcAft>
              <a:defRPr sz="1000" b="0" i="0">
                <a:solidFill>
                  <a:schemeClr val="tx1"/>
                </a:solidFill>
                <a:latin typeface="Sons Light" panose="020B0303030202060203" pitchFamily="34" charset="77"/>
              </a:defRPr>
            </a:lvl1pPr>
          </a:lstStyle>
          <a:p>
            <a:pPr lvl="0"/>
            <a:r>
              <a:rPr lang="en-US">
                <a:effectLst/>
              </a:rPr>
              <a:t>The solution and/or content is in production. People interact with it, transactions are being made and it </a:t>
            </a:r>
            <a:br>
              <a:rPr lang="en-US">
                <a:effectLst/>
              </a:rPr>
            </a:br>
            <a:r>
              <a:rPr lang="en-US">
                <a:effectLst/>
              </a:rPr>
              <a:t>needs to be monitored, maintained and optimized. There is a strong need for stability, predictability and proactive improvement in the most effective and efficient way.</a:t>
            </a:r>
            <a:endParaRPr lang="en-US"/>
          </a:p>
        </p:txBody>
      </p:sp>
      <p:cxnSp>
        <p:nvCxnSpPr>
          <p:cNvPr id="33" name="Straight Connector 32">
            <a:extLst>
              <a:ext uri="{FF2B5EF4-FFF2-40B4-BE49-F238E27FC236}">
                <a16:creationId xmlns:a16="http://schemas.microsoft.com/office/drawing/2014/main" id="{568819CB-A552-7584-B884-131C337CE425}"/>
              </a:ext>
              <a:ext uri="{C183D7F6-B498-43B3-948B-1728B52AA6E4}">
                <adec:decorative xmlns:adec="http://schemas.microsoft.com/office/drawing/2017/decorative" val="1"/>
              </a:ext>
            </a:extLst>
          </p:cNvPr>
          <p:cNvCxnSpPr>
            <a:cxnSpLocks/>
          </p:cNvCxnSpPr>
          <p:nvPr userDrawn="1"/>
        </p:nvCxnSpPr>
        <p:spPr>
          <a:xfrm>
            <a:off x="190500" y="623176"/>
            <a:ext cx="11821287"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3BC280E-0B06-2E51-E295-B060BE78B55D}"/>
              </a:ext>
              <a:ext uri="{C183D7F6-B498-43B3-948B-1728B52AA6E4}">
                <adec:decorative xmlns:adec="http://schemas.microsoft.com/office/drawing/2017/decorative" val="1"/>
              </a:ext>
            </a:extLst>
          </p:cNvPr>
          <p:cNvCxnSpPr>
            <a:cxnSpLocks/>
          </p:cNvCxnSpPr>
          <p:nvPr userDrawn="1"/>
        </p:nvCxnSpPr>
        <p:spPr>
          <a:xfrm>
            <a:off x="190500" y="952500"/>
            <a:ext cx="11821287"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EAB5BB6-36C8-6C08-2D22-211121A179D6}"/>
              </a:ext>
              <a:ext uri="{C183D7F6-B498-43B3-948B-1728B52AA6E4}">
                <adec:decorative xmlns:adec="http://schemas.microsoft.com/office/drawing/2017/decorative" val="1"/>
              </a:ext>
            </a:extLst>
          </p:cNvPr>
          <p:cNvCxnSpPr>
            <a:cxnSpLocks/>
          </p:cNvCxnSpPr>
          <p:nvPr userDrawn="1"/>
        </p:nvCxnSpPr>
        <p:spPr>
          <a:xfrm>
            <a:off x="190500" y="6553200"/>
            <a:ext cx="11821287"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Footer Placeholder 7">
            <a:extLst>
              <a:ext uri="{FF2B5EF4-FFF2-40B4-BE49-F238E27FC236}">
                <a16:creationId xmlns:a16="http://schemas.microsoft.com/office/drawing/2014/main" id="{F4B4FEB3-8F08-7A6F-DF35-924D61E56C9E}"/>
              </a:ext>
            </a:extLst>
          </p:cNvPr>
          <p:cNvSpPr>
            <a:spLocks noGrp="1"/>
          </p:cNvSpPr>
          <p:nvPr>
            <p:ph type="ftr" sz="quarter" idx="3"/>
          </p:nvPr>
        </p:nvSpPr>
        <p:spPr>
          <a:xfrm>
            <a:off x="860425"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Add client via Header &amp; Footer tool</a:t>
            </a:r>
          </a:p>
        </p:txBody>
      </p:sp>
    </p:spTree>
    <p:extLst>
      <p:ext uri="{BB962C8B-B14F-4D97-AF65-F5344CB8AC3E}">
        <p14:creationId xmlns:p14="http://schemas.microsoft.com/office/powerpoint/2010/main" val="3393671630"/>
      </p:ext>
    </p:extLst>
  </p:cSld>
  <p:clrMapOvr>
    <a:masterClrMapping/>
  </p:clrMapOvr>
  <p:transition spd="slow">
    <p:push/>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livery Methodology - 2">
    <p:spTree>
      <p:nvGrpSpPr>
        <p:cNvPr id="1" name=""/>
        <p:cNvGrpSpPr/>
        <p:nvPr/>
      </p:nvGrpSpPr>
      <p:grpSpPr>
        <a:xfrm>
          <a:off x="0" y="0"/>
          <a:ext cx="0" cy="0"/>
          <a:chOff x="0" y="0"/>
          <a:chExt cx="0" cy="0"/>
        </a:xfrm>
      </p:grpSpPr>
      <p:sp>
        <p:nvSpPr>
          <p:cNvPr id="22" name="Slide Number Placeholder 4">
            <a:extLst>
              <a:ext uri="{FF2B5EF4-FFF2-40B4-BE49-F238E27FC236}">
                <a16:creationId xmlns:a16="http://schemas.microsoft.com/office/drawing/2014/main" id="{A8A81B64-A13C-08B5-1D4A-DEA0A6AF84A9}"/>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a:t>
            </a:fld>
            <a:endParaRPr lang="en-US"/>
          </a:p>
        </p:txBody>
      </p:sp>
      <p:sp>
        <p:nvSpPr>
          <p:cNvPr id="21" name="Footer Placeholder 7">
            <a:extLst>
              <a:ext uri="{FF2B5EF4-FFF2-40B4-BE49-F238E27FC236}">
                <a16:creationId xmlns:a16="http://schemas.microsoft.com/office/drawing/2014/main" id="{FDD0A4E0-7B8C-7178-42A9-F82FDA80BA01}"/>
              </a:ext>
            </a:extLst>
          </p:cNvPr>
          <p:cNvSpPr>
            <a:spLocks noGrp="1"/>
          </p:cNvSpPr>
          <p:nvPr>
            <p:ph type="ftr" sz="quarter" idx="3"/>
          </p:nvPr>
        </p:nvSpPr>
        <p:spPr>
          <a:xfrm>
            <a:off x="2209800"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Addclient via Header &amp; Footer tool</a:t>
            </a:r>
          </a:p>
        </p:txBody>
      </p:sp>
      <p:sp>
        <p:nvSpPr>
          <p:cNvPr id="20" name="Title Placeholder 2">
            <a:extLst>
              <a:ext uri="{FF2B5EF4-FFF2-40B4-BE49-F238E27FC236}">
                <a16:creationId xmlns:a16="http://schemas.microsoft.com/office/drawing/2014/main" id="{3CD23BA9-CD95-AFD7-9C7D-2CAE181D90FF}"/>
              </a:ext>
            </a:extLst>
          </p:cNvPr>
          <p:cNvSpPr>
            <a:spLocks noGrp="1"/>
          </p:cNvSpPr>
          <p:nvPr>
            <p:ph type="title"/>
          </p:nvPr>
        </p:nvSpPr>
        <p:spPr>
          <a:xfrm>
            <a:off x="4238625" y="194208"/>
            <a:ext cx="2698750" cy="123292"/>
          </a:xfrm>
          <a:prstGeom prst="rect">
            <a:avLst/>
          </a:prstGeom>
        </p:spPr>
        <p:txBody>
          <a:bodyPr vert="horz" lIns="0" tIns="0" rIns="0" bIns="0" rtlCol="0" anchor="b">
            <a:noAutofit/>
          </a:bodyPr>
          <a:lstStyle>
            <a:lvl1pPr>
              <a:defRPr sz="800">
                <a:solidFill>
                  <a:schemeClr val="tx1"/>
                </a:solidFill>
                <a:latin typeface="Sons" panose="020B0503030202060203" pitchFamily="34" charset="77"/>
              </a:defRPr>
            </a:lvl1pPr>
          </a:lstStyle>
          <a:p>
            <a:r>
              <a:rPr lang="en-GB"/>
              <a:t>Click to edit Master title style</a:t>
            </a:r>
            <a:endParaRPr lang="en-US"/>
          </a:p>
        </p:txBody>
      </p:sp>
      <p:sp>
        <p:nvSpPr>
          <p:cNvPr id="17" name="Date Placeholder 3">
            <a:extLst>
              <a:ext uri="{FF2B5EF4-FFF2-40B4-BE49-F238E27FC236}">
                <a16:creationId xmlns:a16="http://schemas.microsoft.com/office/drawing/2014/main" id="{1D1C8126-21B7-7A13-1F2F-9F57F393C016}"/>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l">
              <a:defRPr sz="800" b="0" i="0">
                <a:solidFill>
                  <a:schemeClr val="tx1"/>
                </a:solidFill>
                <a:latin typeface="Sons" panose="020B0503030202060203" pitchFamily="34" charset="77"/>
              </a:defRPr>
            </a:lvl1pPr>
          </a:lstStyle>
          <a:p>
            <a:fld id="{3A62A32D-1B9A-1C44-8F06-F315A9F2C913}" type="datetime4">
              <a:rPr lang="en-US" smtClean="0"/>
              <a:t>April 6, 2025</a:t>
            </a:fld>
            <a:endParaRPr lang="en-US"/>
          </a:p>
        </p:txBody>
      </p:sp>
      <p:sp>
        <p:nvSpPr>
          <p:cNvPr id="32" name="Text Placeholder 15">
            <a:extLst>
              <a:ext uri="{FF2B5EF4-FFF2-40B4-BE49-F238E27FC236}">
                <a16:creationId xmlns:a16="http://schemas.microsoft.com/office/drawing/2014/main" id="{A19B6C22-5E55-246E-1362-578E757BFDD8}"/>
              </a:ext>
            </a:extLst>
          </p:cNvPr>
          <p:cNvSpPr>
            <a:spLocks noGrp="1"/>
          </p:cNvSpPr>
          <p:nvPr>
            <p:ph type="body" sz="quarter" idx="42" hasCustomPrompt="1"/>
          </p:nvPr>
        </p:nvSpPr>
        <p:spPr>
          <a:xfrm>
            <a:off x="190500" y="730250"/>
            <a:ext cx="1027163" cy="147010"/>
          </a:xfrm>
        </p:spPr>
        <p:txBody>
          <a:bodyPr anchor="b"/>
          <a:lstStyle>
            <a:lvl1pPr>
              <a:lnSpc>
                <a:spcPct val="90714"/>
              </a:lnSpc>
              <a:spcBef>
                <a:spcPts val="0"/>
              </a:spcBef>
              <a:spcAft>
                <a:spcPts val="0"/>
              </a:spcAft>
              <a:defRPr sz="1050" b="0" i="0">
                <a:solidFill>
                  <a:schemeClr val="tx1"/>
                </a:solidFill>
                <a:latin typeface="Sons" panose="020B0503030202060203" pitchFamily="34" charset="77"/>
              </a:defRPr>
            </a:lvl1pPr>
          </a:lstStyle>
          <a:p>
            <a:pPr lvl="0"/>
            <a:r>
              <a:rPr lang="en-US"/>
              <a:t>Our Process</a:t>
            </a:r>
          </a:p>
        </p:txBody>
      </p:sp>
      <p:pic>
        <p:nvPicPr>
          <p:cNvPr id="3" name="Graphic 2" descr="Graphic of three intersecting circles, showing a process of one element to a second element to a third element.">
            <a:extLst>
              <a:ext uri="{FF2B5EF4-FFF2-40B4-BE49-F238E27FC236}">
                <a16:creationId xmlns:a16="http://schemas.microsoft.com/office/drawing/2014/main" id="{A76CCF5E-4CB6-EAD9-B9F2-6D475E9333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333500" y="1183277"/>
            <a:ext cx="9525000" cy="4032161"/>
          </a:xfrm>
          <a:prstGeom prst="rect">
            <a:avLst/>
          </a:prstGeom>
        </p:spPr>
      </p:pic>
      <p:sp>
        <p:nvSpPr>
          <p:cNvPr id="13" name="Text Placeholder 15">
            <a:extLst>
              <a:ext uri="{FF2B5EF4-FFF2-40B4-BE49-F238E27FC236}">
                <a16:creationId xmlns:a16="http://schemas.microsoft.com/office/drawing/2014/main" id="{F9CDBA02-97CD-34FB-D153-DF2D74D79081}"/>
              </a:ext>
            </a:extLst>
          </p:cNvPr>
          <p:cNvSpPr>
            <a:spLocks noGrp="1"/>
          </p:cNvSpPr>
          <p:nvPr>
            <p:ph type="body" sz="quarter" idx="31" hasCustomPrompt="1"/>
          </p:nvPr>
        </p:nvSpPr>
        <p:spPr>
          <a:xfrm>
            <a:off x="2362200" y="4764677"/>
            <a:ext cx="1879600" cy="431800"/>
          </a:xfrm>
        </p:spPr>
        <p:txBody>
          <a:bodyPr anchor="b"/>
          <a:lstStyle>
            <a:lvl1pPr>
              <a:lnSpc>
                <a:spcPct val="90714"/>
              </a:lnSpc>
              <a:spcBef>
                <a:spcPts val="0"/>
              </a:spcBef>
              <a:spcAft>
                <a:spcPts val="0"/>
              </a:spcAft>
              <a:defRPr sz="1050" b="0" i="0">
                <a:solidFill>
                  <a:schemeClr val="bg2"/>
                </a:solidFill>
                <a:latin typeface="Sons" panose="020B0503030202060203" pitchFamily="34" charset="77"/>
              </a:defRPr>
            </a:lvl1pPr>
          </a:lstStyle>
          <a:p>
            <a:pPr lvl="0"/>
            <a:r>
              <a:rPr lang="en-US"/>
              <a:t>Problem Space</a:t>
            </a:r>
          </a:p>
        </p:txBody>
      </p:sp>
      <p:sp>
        <p:nvSpPr>
          <p:cNvPr id="10" name="Text Placeholder 15">
            <a:extLst>
              <a:ext uri="{FF2B5EF4-FFF2-40B4-BE49-F238E27FC236}">
                <a16:creationId xmlns:a16="http://schemas.microsoft.com/office/drawing/2014/main" id="{1F32774A-E87F-352F-5FC5-756DC2623D0E}"/>
              </a:ext>
            </a:extLst>
          </p:cNvPr>
          <p:cNvSpPr>
            <a:spLocks noGrp="1"/>
          </p:cNvSpPr>
          <p:nvPr>
            <p:ph type="body" sz="quarter" idx="36" hasCustomPrompt="1"/>
          </p:nvPr>
        </p:nvSpPr>
        <p:spPr>
          <a:xfrm>
            <a:off x="2362200" y="5295900"/>
            <a:ext cx="1879600" cy="366123"/>
          </a:xfrm>
        </p:spPr>
        <p:txBody>
          <a:bodyPr anchor="t"/>
          <a:lstStyle>
            <a:lvl1pPr>
              <a:lnSpc>
                <a:spcPct val="90714"/>
              </a:lnSpc>
              <a:spcBef>
                <a:spcPts val="0"/>
              </a:spcBef>
              <a:spcAft>
                <a:spcPts val="0"/>
              </a:spcAft>
              <a:defRPr sz="1800">
                <a:solidFill>
                  <a:schemeClr val="tx1"/>
                </a:solidFill>
              </a:defRPr>
            </a:lvl1pPr>
          </a:lstStyle>
          <a:p>
            <a:pPr lvl="0"/>
            <a:r>
              <a:rPr lang="en-US"/>
              <a:t>Discovery</a:t>
            </a:r>
          </a:p>
        </p:txBody>
      </p:sp>
      <p:sp>
        <p:nvSpPr>
          <p:cNvPr id="16" name="Text Placeholder 15">
            <a:extLst>
              <a:ext uri="{FF2B5EF4-FFF2-40B4-BE49-F238E27FC236}">
                <a16:creationId xmlns:a16="http://schemas.microsoft.com/office/drawing/2014/main" id="{FBB8C567-31F5-C544-ED7F-04DAE710F679}"/>
              </a:ext>
            </a:extLst>
          </p:cNvPr>
          <p:cNvSpPr>
            <a:spLocks noGrp="1"/>
          </p:cNvSpPr>
          <p:nvPr>
            <p:ph type="body" sz="quarter" idx="33" hasCustomPrompt="1"/>
          </p:nvPr>
        </p:nvSpPr>
        <p:spPr>
          <a:xfrm>
            <a:off x="5162550" y="4764677"/>
            <a:ext cx="1879600" cy="431800"/>
          </a:xfrm>
        </p:spPr>
        <p:txBody>
          <a:bodyPr anchor="b"/>
          <a:lstStyle>
            <a:lvl1pPr>
              <a:lnSpc>
                <a:spcPct val="90714"/>
              </a:lnSpc>
              <a:spcBef>
                <a:spcPts val="0"/>
              </a:spcBef>
              <a:spcAft>
                <a:spcPts val="0"/>
              </a:spcAft>
              <a:defRPr lang="en-US" sz="1050" b="0" i="0" kern="1200" dirty="0">
                <a:solidFill>
                  <a:schemeClr val="bg2"/>
                </a:solidFill>
                <a:latin typeface="Sons" panose="020B0503030202060203" pitchFamily="34" charset="77"/>
                <a:ea typeface="+mn-ea"/>
                <a:cs typeface="+mn-cs"/>
              </a:defRPr>
            </a:lvl1pPr>
          </a:lstStyle>
          <a:p>
            <a:pPr marL="0" lvl="0" indent="0" algn="l" defTabSz="914400" rtl="0" eaLnBrk="1" latinLnBrk="0" hangingPunct="1">
              <a:lnSpc>
                <a:spcPct val="90714"/>
              </a:lnSpc>
              <a:spcBef>
                <a:spcPts val="0"/>
              </a:spcBef>
              <a:spcAft>
                <a:spcPts val="0"/>
              </a:spcAft>
              <a:buFontTx/>
              <a:buNone/>
            </a:pPr>
            <a:r>
              <a:rPr lang="en-US"/>
              <a:t>Solution Space</a:t>
            </a:r>
          </a:p>
        </p:txBody>
      </p:sp>
      <p:sp>
        <p:nvSpPr>
          <p:cNvPr id="15" name="Text Placeholder 15">
            <a:extLst>
              <a:ext uri="{FF2B5EF4-FFF2-40B4-BE49-F238E27FC236}">
                <a16:creationId xmlns:a16="http://schemas.microsoft.com/office/drawing/2014/main" id="{6019E97D-445B-A239-B9B6-2C1C627AF769}"/>
              </a:ext>
            </a:extLst>
          </p:cNvPr>
          <p:cNvSpPr>
            <a:spLocks noGrp="1"/>
          </p:cNvSpPr>
          <p:nvPr>
            <p:ph type="body" sz="quarter" idx="37" hasCustomPrompt="1"/>
          </p:nvPr>
        </p:nvSpPr>
        <p:spPr>
          <a:xfrm>
            <a:off x="5162550" y="5314862"/>
            <a:ext cx="1879600" cy="347162"/>
          </a:xfrm>
        </p:spPr>
        <p:txBody>
          <a:bodyPr anchor="t"/>
          <a:lstStyle>
            <a:lvl1pPr>
              <a:lnSpc>
                <a:spcPct val="90714"/>
              </a:lnSpc>
              <a:spcBef>
                <a:spcPts val="0"/>
              </a:spcBef>
              <a:spcAft>
                <a:spcPts val="0"/>
              </a:spcAft>
              <a:defRPr sz="1800">
                <a:solidFill>
                  <a:schemeClr val="tx1"/>
                </a:solidFill>
              </a:defRPr>
            </a:lvl1pPr>
          </a:lstStyle>
          <a:p>
            <a:pPr lvl="0"/>
            <a:r>
              <a:rPr lang="en-US"/>
              <a:t>Design &amp; Build</a:t>
            </a:r>
          </a:p>
        </p:txBody>
      </p:sp>
      <p:sp>
        <p:nvSpPr>
          <p:cNvPr id="29" name="Text Placeholder 15">
            <a:extLst>
              <a:ext uri="{FF2B5EF4-FFF2-40B4-BE49-F238E27FC236}">
                <a16:creationId xmlns:a16="http://schemas.microsoft.com/office/drawing/2014/main" id="{9F3657D4-B78E-ED67-FA11-3012E4B033CE}"/>
              </a:ext>
            </a:extLst>
          </p:cNvPr>
          <p:cNvSpPr>
            <a:spLocks noGrp="1"/>
          </p:cNvSpPr>
          <p:nvPr>
            <p:ph type="body" sz="quarter" idx="35" hasCustomPrompt="1"/>
          </p:nvPr>
        </p:nvSpPr>
        <p:spPr>
          <a:xfrm>
            <a:off x="7962902" y="4764677"/>
            <a:ext cx="1879600" cy="431800"/>
          </a:xfrm>
        </p:spPr>
        <p:txBody>
          <a:bodyPr anchor="b"/>
          <a:lstStyle>
            <a:lvl1pPr>
              <a:lnSpc>
                <a:spcPct val="90714"/>
              </a:lnSpc>
              <a:spcBef>
                <a:spcPts val="0"/>
              </a:spcBef>
              <a:spcAft>
                <a:spcPts val="0"/>
              </a:spcAft>
              <a:defRPr lang="en-US" sz="1050" b="0" i="0" kern="1200" dirty="0">
                <a:solidFill>
                  <a:schemeClr val="bg2"/>
                </a:solidFill>
                <a:latin typeface="Sons" panose="020B0503030202060203" pitchFamily="34" charset="77"/>
                <a:ea typeface="+mn-ea"/>
                <a:cs typeface="+mn-cs"/>
              </a:defRPr>
            </a:lvl1pPr>
          </a:lstStyle>
          <a:p>
            <a:pPr lvl="0"/>
            <a:r>
              <a:rPr lang="en-US"/>
              <a:t>Market Space</a:t>
            </a:r>
          </a:p>
        </p:txBody>
      </p:sp>
      <p:sp>
        <p:nvSpPr>
          <p:cNvPr id="19" name="Text Placeholder 15">
            <a:extLst>
              <a:ext uri="{FF2B5EF4-FFF2-40B4-BE49-F238E27FC236}">
                <a16:creationId xmlns:a16="http://schemas.microsoft.com/office/drawing/2014/main" id="{6CA084F2-A5D9-23C6-37FE-F93CC0617F7B}"/>
              </a:ext>
            </a:extLst>
          </p:cNvPr>
          <p:cNvSpPr>
            <a:spLocks noGrp="1"/>
          </p:cNvSpPr>
          <p:nvPr>
            <p:ph type="body" sz="quarter" idx="38" hasCustomPrompt="1"/>
          </p:nvPr>
        </p:nvSpPr>
        <p:spPr>
          <a:xfrm>
            <a:off x="7962902" y="5295900"/>
            <a:ext cx="1879600" cy="366124"/>
          </a:xfrm>
        </p:spPr>
        <p:txBody>
          <a:bodyPr anchor="t"/>
          <a:lstStyle>
            <a:lvl1pPr>
              <a:lnSpc>
                <a:spcPct val="90714"/>
              </a:lnSpc>
              <a:spcBef>
                <a:spcPts val="0"/>
              </a:spcBef>
              <a:spcAft>
                <a:spcPts val="0"/>
              </a:spcAft>
              <a:defRPr sz="1800">
                <a:solidFill>
                  <a:schemeClr val="tx1"/>
                </a:solidFill>
              </a:defRPr>
            </a:lvl1pPr>
          </a:lstStyle>
          <a:p>
            <a:pPr lvl="0"/>
            <a:r>
              <a:rPr lang="en-US"/>
              <a:t>Run &amp; Optimize</a:t>
            </a:r>
          </a:p>
        </p:txBody>
      </p:sp>
      <p:cxnSp>
        <p:nvCxnSpPr>
          <p:cNvPr id="31" name="Straight Connector 30">
            <a:extLst>
              <a:ext uri="{FF2B5EF4-FFF2-40B4-BE49-F238E27FC236}">
                <a16:creationId xmlns:a16="http://schemas.microsoft.com/office/drawing/2014/main" id="{7095420C-F917-85C9-6B23-90AB9D791FF8}"/>
              </a:ext>
              <a:ext uri="{C183D7F6-B498-43B3-948B-1728B52AA6E4}">
                <adec:decorative xmlns:adec="http://schemas.microsoft.com/office/drawing/2017/decorative" val="1"/>
              </a:ext>
            </a:extLst>
          </p:cNvPr>
          <p:cNvCxnSpPr>
            <a:cxnSpLocks/>
          </p:cNvCxnSpPr>
          <p:nvPr userDrawn="1"/>
        </p:nvCxnSpPr>
        <p:spPr>
          <a:xfrm>
            <a:off x="190500" y="623176"/>
            <a:ext cx="11821287"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E02F6B7-FE63-D1A4-96F8-029AB65A4966}"/>
              </a:ext>
              <a:ext uri="{C183D7F6-B498-43B3-948B-1728B52AA6E4}">
                <adec:decorative xmlns:adec="http://schemas.microsoft.com/office/drawing/2017/decorative" val="1"/>
              </a:ext>
            </a:extLst>
          </p:cNvPr>
          <p:cNvCxnSpPr>
            <a:cxnSpLocks/>
          </p:cNvCxnSpPr>
          <p:nvPr userDrawn="1"/>
        </p:nvCxnSpPr>
        <p:spPr>
          <a:xfrm>
            <a:off x="190500" y="952500"/>
            <a:ext cx="11821287"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0ED4842-B07A-479F-7E64-63F824464769}"/>
              </a:ext>
              <a:ext uri="{C183D7F6-B498-43B3-948B-1728B52AA6E4}">
                <adec:decorative xmlns:adec="http://schemas.microsoft.com/office/drawing/2017/decorative" val="1"/>
              </a:ext>
            </a:extLst>
          </p:cNvPr>
          <p:cNvCxnSpPr>
            <a:cxnSpLocks/>
          </p:cNvCxnSpPr>
          <p:nvPr userDrawn="1"/>
        </p:nvCxnSpPr>
        <p:spPr>
          <a:xfrm>
            <a:off x="190500" y="6553200"/>
            <a:ext cx="11821287"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Footer Placeholder 7">
            <a:extLst>
              <a:ext uri="{FF2B5EF4-FFF2-40B4-BE49-F238E27FC236}">
                <a16:creationId xmlns:a16="http://schemas.microsoft.com/office/drawing/2014/main" id="{79A1C14E-0AA5-F81E-A73A-98330C02068D}"/>
              </a:ext>
            </a:extLst>
          </p:cNvPr>
          <p:cNvSpPr txBox="1">
            <a:spLocks/>
          </p:cNvSpPr>
          <p:nvPr userDrawn="1"/>
        </p:nvSpPr>
        <p:spPr>
          <a:xfrm>
            <a:off x="860425" y="194208"/>
            <a:ext cx="1685925" cy="110592"/>
          </a:xfrm>
          <a:prstGeom prst="rect">
            <a:avLst/>
          </a:prstGeom>
        </p:spPr>
        <p:txBody>
          <a:bodyPr vert="horz" lIns="0" tIns="0" rIns="0" bIns="0" rtlCol="0" anchor="t" anchorCtr="0">
            <a:noAutofit/>
          </a:bodyPr>
          <a:lstStyle>
            <a:defPPr>
              <a:defRPr lang="en-US"/>
            </a:defPPr>
            <a:lvl1pPr marL="0" algn="l" defTabSz="914400" rtl="0" eaLnBrk="1" latinLnBrk="0" hangingPunct="1">
              <a:defRPr sz="800" b="0" i="0" kern="1200">
                <a:solidFill>
                  <a:schemeClr val="tx1"/>
                </a:solidFill>
                <a:latin typeface="Sons" panose="020B0503030202060203"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Add client via Header &amp; Footer tool</a:t>
            </a:r>
          </a:p>
        </p:txBody>
      </p:sp>
    </p:spTree>
    <p:extLst>
      <p:ext uri="{BB962C8B-B14F-4D97-AF65-F5344CB8AC3E}">
        <p14:creationId xmlns:p14="http://schemas.microsoft.com/office/powerpoint/2010/main" val="694902600"/>
      </p:ext>
    </p:extLst>
  </p:cSld>
  <p:clrMapOvr>
    <a:masterClrMapping/>
  </p:clrMapOvr>
  <p:transition spd="slow">
    <p:push/>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livery Methodology - Delivery">
    <p:spTree>
      <p:nvGrpSpPr>
        <p:cNvPr id="1" name=""/>
        <p:cNvGrpSpPr/>
        <p:nvPr/>
      </p:nvGrpSpPr>
      <p:grpSpPr>
        <a:xfrm>
          <a:off x="0" y="0"/>
          <a:ext cx="0" cy="0"/>
          <a:chOff x="0" y="0"/>
          <a:chExt cx="0" cy="0"/>
        </a:xfrm>
      </p:grpSpPr>
      <p:sp>
        <p:nvSpPr>
          <p:cNvPr id="22" name="Slide Number Placeholder 4">
            <a:extLst>
              <a:ext uri="{FF2B5EF4-FFF2-40B4-BE49-F238E27FC236}">
                <a16:creationId xmlns:a16="http://schemas.microsoft.com/office/drawing/2014/main" id="{A8A81B64-A13C-08B5-1D4A-DEA0A6AF84A9}"/>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a:t>
            </a:fld>
            <a:endParaRPr lang="en-US"/>
          </a:p>
        </p:txBody>
      </p:sp>
      <p:sp>
        <p:nvSpPr>
          <p:cNvPr id="20" name="Title Placeholder 2">
            <a:extLst>
              <a:ext uri="{FF2B5EF4-FFF2-40B4-BE49-F238E27FC236}">
                <a16:creationId xmlns:a16="http://schemas.microsoft.com/office/drawing/2014/main" id="{3CD23BA9-CD95-AFD7-9C7D-2CAE181D90FF}"/>
              </a:ext>
            </a:extLst>
          </p:cNvPr>
          <p:cNvSpPr>
            <a:spLocks noGrp="1"/>
          </p:cNvSpPr>
          <p:nvPr>
            <p:ph type="title"/>
          </p:nvPr>
        </p:nvSpPr>
        <p:spPr>
          <a:xfrm>
            <a:off x="4238625" y="194208"/>
            <a:ext cx="2698750" cy="123292"/>
          </a:xfrm>
          <a:prstGeom prst="rect">
            <a:avLst/>
          </a:prstGeom>
        </p:spPr>
        <p:txBody>
          <a:bodyPr vert="horz" lIns="0" tIns="0" rIns="0" bIns="0" rtlCol="0" anchor="b">
            <a:noAutofit/>
          </a:bodyPr>
          <a:lstStyle>
            <a:lvl1pPr>
              <a:defRPr sz="800">
                <a:solidFill>
                  <a:schemeClr val="tx1"/>
                </a:solidFill>
                <a:latin typeface="Sons" panose="020B0503030202060203" pitchFamily="34" charset="77"/>
              </a:defRPr>
            </a:lvl1pPr>
          </a:lstStyle>
          <a:p>
            <a:r>
              <a:rPr lang="en-GB"/>
              <a:t>Click to edit Master title style</a:t>
            </a:r>
            <a:endParaRPr lang="en-US"/>
          </a:p>
        </p:txBody>
      </p:sp>
      <p:sp>
        <p:nvSpPr>
          <p:cNvPr id="17" name="Date Placeholder 3">
            <a:extLst>
              <a:ext uri="{FF2B5EF4-FFF2-40B4-BE49-F238E27FC236}">
                <a16:creationId xmlns:a16="http://schemas.microsoft.com/office/drawing/2014/main" id="{1D1C8126-21B7-7A13-1F2F-9F57F393C016}"/>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l">
              <a:defRPr sz="800" b="0" i="0">
                <a:solidFill>
                  <a:schemeClr val="tx1"/>
                </a:solidFill>
                <a:latin typeface="Sons" panose="020B0503030202060203" pitchFamily="34" charset="77"/>
              </a:defRPr>
            </a:lvl1pPr>
          </a:lstStyle>
          <a:p>
            <a:fld id="{F0D17103-87E5-6842-BC66-7D2C0493810A}" type="datetime4">
              <a:rPr lang="en-US" smtClean="0"/>
              <a:t>April 6, 2025</a:t>
            </a:fld>
            <a:endParaRPr lang="en-US"/>
          </a:p>
        </p:txBody>
      </p:sp>
      <p:sp>
        <p:nvSpPr>
          <p:cNvPr id="26" name="Text Placeholder 15">
            <a:extLst>
              <a:ext uri="{FF2B5EF4-FFF2-40B4-BE49-F238E27FC236}">
                <a16:creationId xmlns:a16="http://schemas.microsoft.com/office/drawing/2014/main" id="{882908D2-676A-0B6A-51DB-DB39498910E0}"/>
              </a:ext>
            </a:extLst>
          </p:cNvPr>
          <p:cNvSpPr>
            <a:spLocks noGrp="1"/>
          </p:cNvSpPr>
          <p:nvPr>
            <p:ph type="body" sz="quarter" idx="42" hasCustomPrompt="1"/>
          </p:nvPr>
        </p:nvSpPr>
        <p:spPr>
          <a:xfrm>
            <a:off x="190500" y="730249"/>
            <a:ext cx="667905" cy="151117"/>
          </a:xfrm>
        </p:spPr>
        <p:txBody>
          <a:bodyPr anchor="b"/>
          <a:lstStyle>
            <a:lvl1pPr>
              <a:lnSpc>
                <a:spcPct val="90714"/>
              </a:lnSpc>
              <a:spcBef>
                <a:spcPts val="0"/>
              </a:spcBef>
              <a:spcAft>
                <a:spcPts val="0"/>
              </a:spcAft>
              <a:defRPr sz="1050" b="0" i="0">
                <a:solidFill>
                  <a:schemeClr val="tx1"/>
                </a:solidFill>
                <a:latin typeface="Sons" panose="020B0503030202060203" pitchFamily="34" charset="77"/>
              </a:defRPr>
            </a:lvl1pPr>
          </a:lstStyle>
          <a:p>
            <a:pPr lvl="0"/>
            <a:r>
              <a:rPr lang="en-US"/>
              <a:t>Discovery</a:t>
            </a:r>
          </a:p>
        </p:txBody>
      </p:sp>
      <p:sp>
        <p:nvSpPr>
          <p:cNvPr id="27" name="Text Placeholder 15">
            <a:extLst>
              <a:ext uri="{FF2B5EF4-FFF2-40B4-BE49-F238E27FC236}">
                <a16:creationId xmlns:a16="http://schemas.microsoft.com/office/drawing/2014/main" id="{FA87052C-0303-B24D-5608-940F49FA51C8}"/>
              </a:ext>
            </a:extLst>
          </p:cNvPr>
          <p:cNvSpPr>
            <a:spLocks noGrp="1"/>
          </p:cNvSpPr>
          <p:nvPr>
            <p:ph type="body" sz="quarter" idx="43" hasCustomPrompt="1"/>
          </p:nvPr>
        </p:nvSpPr>
        <p:spPr>
          <a:xfrm>
            <a:off x="10984624" y="730249"/>
            <a:ext cx="1027163" cy="147011"/>
          </a:xfrm>
        </p:spPr>
        <p:txBody>
          <a:bodyPr anchor="b"/>
          <a:lstStyle>
            <a:lvl1pPr algn="r">
              <a:lnSpc>
                <a:spcPct val="90714"/>
              </a:lnSpc>
              <a:spcBef>
                <a:spcPts val="0"/>
              </a:spcBef>
              <a:spcAft>
                <a:spcPts val="0"/>
              </a:spcAft>
              <a:defRPr sz="1050" b="0" i="0">
                <a:solidFill>
                  <a:schemeClr val="bg2">
                    <a:lumMod val="60000"/>
                    <a:lumOff val="40000"/>
                  </a:schemeClr>
                </a:solidFill>
                <a:latin typeface="Sons" panose="020B0503030202060203" pitchFamily="34" charset="77"/>
              </a:defRPr>
            </a:lvl1pPr>
          </a:lstStyle>
          <a:p>
            <a:pPr lvl="0"/>
            <a:r>
              <a:rPr lang="en-US"/>
              <a:t>Design &amp; Build</a:t>
            </a:r>
          </a:p>
        </p:txBody>
      </p:sp>
      <p:pic>
        <p:nvPicPr>
          <p:cNvPr id="6" name="Graphic 5" descr="Graphic representing a process from one thing to another thing.">
            <a:extLst>
              <a:ext uri="{FF2B5EF4-FFF2-40B4-BE49-F238E27FC236}">
                <a16:creationId xmlns:a16="http://schemas.microsoft.com/office/drawing/2014/main" id="{1DC751CB-BBCC-A218-9A81-1D732669B1E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24295"/>
          <a:stretch/>
        </p:blipFill>
        <p:spPr>
          <a:xfrm>
            <a:off x="194830" y="1753560"/>
            <a:ext cx="11869016" cy="2323139"/>
          </a:xfrm>
          <a:prstGeom prst="rect">
            <a:avLst/>
          </a:prstGeom>
        </p:spPr>
      </p:pic>
      <p:sp>
        <p:nvSpPr>
          <p:cNvPr id="13" name="Text Placeholder 15">
            <a:extLst>
              <a:ext uri="{FF2B5EF4-FFF2-40B4-BE49-F238E27FC236}">
                <a16:creationId xmlns:a16="http://schemas.microsoft.com/office/drawing/2014/main" id="{F9CDBA02-97CD-34FB-D153-DF2D74D79081}"/>
              </a:ext>
            </a:extLst>
          </p:cNvPr>
          <p:cNvSpPr>
            <a:spLocks noGrp="1"/>
          </p:cNvSpPr>
          <p:nvPr>
            <p:ph type="body" sz="quarter" idx="31" hasCustomPrompt="1"/>
          </p:nvPr>
        </p:nvSpPr>
        <p:spPr>
          <a:xfrm>
            <a:off x="190500" y="4305589"/>
            <a:ext cx="667905" cy="254365"/>
          </a:xfrm>
        </p:spPr>
        <p:txBody>
          <a:bodyPr anchor="t"/>
          <a:lstStyle>
            <a:lvl1pPr>
              <a:lnSpc>
                <a:spcPct val="90714"/>
              </a:lnSpc>
              <a:spcBef>
                <a:spcPts val="0"/>
              </a:spcBef>
              <a:spcAft>
                <a:spcPts val="0"/>
              </a:spcAft>
              <a:defRPr sz="1000" b="0" i="0">
                <a:solidFill>
                  <a:schemeClr val="bg2"/>
                </a:solidFill>
                <a:latin typeface="Sons" panose="020B0503030202060203" pitchFamily="34" charset="77"/>
              </a:defRPr>
            </a:lvl1pPr>
          </a:lstStyle>
          <a:p>
            <a:pPr lvl="0"/>
            <a:r>
              <a:rPr lang="en-US"/>
              <a:t>Sales</a:t>
            </a:r>
          </a:p>
        </p:txBody>
      </p:sp>
      <p:sp>
        <p:nvSpPr>
          <p:cNvPr id="8" name="Text Placeholder 15">
            <a:extLst>
              <a:ext uri="{FF2B5EF4-FFF2-40B4-BE49-F238E27FC236}">
                <a16:creationId xmlns:a16="http://schemas.microsoft.com/office/drawing/2014/main" id="{336971EA-B0C4-7274-4C48-01A4E6155FBF}"/>
              </a:ext>
            </a:extLst>
          </p:cNvPr>
          <p:cNvSpPr>
            <a:spLocks noGrp="1"/>
          </p:cNvSpPr>
          <p:nvPr>
            <p:ph type="body" sz="quarter" idx="37" hasCustomPrompt="1"/>
          </p:nvPr>
        </p:nvSpPr>
        <p:spPr>
          <a:xfrm>
            <a:off x="858405" y="4305300"/>
            <a:ext cx="779895" cy="254365"/>
          </a:xfrm>
        </p:spPr>
        <p:txBody>
          <a:bodyPr anchor="t"/>
          <a:lstStyle>
            <a:lvl1pPr>
              <a:lnSpc>
                <a:spcPct val="90714"/>
              </a:lnSpc>
              <a:spcBef>
                <a:spcPts val="0"/>
              </a:spcBef>
              <a:spcAft>
                <a:spcPts val="0"/>
              </a:spcAft>
              <a:defRPr sz="1000" b="0" i="0">
                <a:solidFill>
                  <a:schemeClr val="bg2"/>
                </a:solidFill>
                <a:latin typeface="Sons" panose="020B0503030202060203" pitchFamily="34" charset="77"/>
              </a:defRPr>
            </a:lvl1pPr>
          </a:lstStyle>
          <a:p>
            <a:pPr lvl="0"/>
            <a:r>
              <a:rPr lang="en-US"/>
              <a:t>Initiation</a:t>
            </a:r>
          </a:p>
        </p:txBody>
      </p:sp>
      <p:sp>
        <p:nvSpPr>
          <p:cNvPr id="35" name="Text Placeholder 15">
            <a:extLst>
              <a:ext uri="{FF2B5EF4-FFF2-40B4-BE49-F238E27FC236}">
                <a16:creationId xmlns:a16="http://schemas.microsoft.com/office/drawing/2014/main" id="{AAC0A45D-873B-FD29-774B-762CDFC7754C}"/>
              </a:ext>
            </a:extLst>
          </p:cNvPr>
          <p:cNvSpPr>
            <a:spLocks noGrp="1"/>
          </p:cNvSpPr>
          <p:nvPr>
            <p:ph type="body" sz="quarter" idx="36" hasCustomPrompt="1"/>
          </p:nvPr>
        </p:nvSpPr>
        <p:spPr>
          <a:xfrm>
            <a:off x="1876425" y="4267200"/>
            <a:ext cx="1885951" cy="254365"/>
          </a:xfrm>
        </p:spPr>
        <p:txBody>
          <a:bodyPr anchor="t"/>
          <a:lstStyle>
            <a:lvl1pPr algn="ctr">
              <a:lnSpc>
                <a:spcPct val="90714"/>
              </a:lnSpc>
              <a:spcBef>
                <a:spcPts val="0"/>
              </a:spcBef>
              <a:spcAft>
                <a:spcPts val="0"/>
              </a:spcAft>
              <a:defRPr sz="1400">
                <a:solidFill>
                  <a:schemeClr val="tx1"/>
                </a:solidFill>
              </a:defRPr>
            </a:lvl1pPr>
          </a:lstStyle>
          <a:p>
            <a:pPr lvl="0"/>
            <a:r>
              <a:rPr lang="en-US"/>
              <a:t>Research</a:t>
            </a:r>
          </a:p>
        </p:txBody>
      </p:sp>
      <p:sp>
        <p:nvSpPr>
          <p:cNvPr id="36" name="Text Placeholder 15">
            <a:extLst>
              <a:ext uri="{FF2B5EF4-FFF2-40B4-BE49-F238E27FC236}">
                <a16:creationId xmlns:a16="http://schemas.microsoft.com/office/drawing/2014/main" id="{413A73B0-5408-30E7-EA83-970D0979D834}"/>
              </a:ext>
            </a:extLst>
          </p:cNvPr>
          <p:cNvSpPr>
            <a:spLocks noGrp="1"/>
          </p:cNvSpPr>
          <p:nvPr>
            <p:ph type="body" sz="quarter" idx="46" hasCustomPrompt="1"/>
          </p:nvPr>
        </p:nvSpPr>
        <p:spPr>
          <a:xfrm>
            <a:off x="4182745" y="4267200"/>
            <a:ext cx="1885951" cy="254365"/>
          </a:xfrm>
        </p:spPr>
        <p:txBody>
          <a:bodyPr anchor="t"/>
          <a:lstStyle>
            <a:lvl1pPr algn="ctr">
              <a:lnSpc>
                <a:spcPct val="90714"/>
              </a:lnSpc>
              <a:spcBef>
                <a:spcPts val="0"/>
              </a:spcBef>
              <a:spcAft>
                <a:spcPts val="0"/>
              </a:spcAft>
              <a:defRPr sz="1400">
                <a:solidFill>
                  <a:schemeClr val="tx1"/>
                </a:solidFill>
              </a:defRPr>
            </a:lvl1pPr>
          </a:lstStyle>
          <a:p>
            <a:pPr lvl="0"/>
            <a:r>
              <a:rPr lang="en-US"/>
              <a:t>Ideation</a:t>
            </a:r>
          </a:p>
        </p:txBody>
      </p:sp>
      <p:sp>
        <p:nvSpPr>
          <p:cNvPr id="37" name="Text Placeholder 15">
            <a:extLst>
              <a:ext uri="{FF2B5EF4-FFF2-40B4-BE49-F238E27FC236}">
                <a16:creationId xmlns:a16="http://schemas.microsoft.com/office/drawing/2014/main" id="{E573DF06-1A31-F732-19DB-BBBD01628306}"/>
              </a:ext>
            </a:extLst>
          </p:cNvPr>
          <p:cNvSpPr>
            <a:spLocks noGrp="1"/>
          </p:cNvSpPr>
          <p:nvPr>
            <p:ph type="body" sz="quarter" idx="47" hasCustomPrompt="1"/>
          </p:nvPr>
        </p:nvSpPr>
        <p:spPr>
          <a:xfrm>
            <a:off x="6163945" y="4267200"/>
            <a:ext cx="1885951" cy="254365"/>
          </a:xfrm>
        </p:spPr>
        <p:txBody>
          <a:bodyPr anchor="t"/>
          <a:lstStyle>
            <a:lvl1pPr algn="ctr">
              <a:lnSpc>
                <a:spcPct val="90714"/>
              </a:lnSpc>
              <a:spcBef>
                <a:spcPts val="0"/>
              </a:spcBef>
              <a:spcAft>
                <a:spcPts val="0"/>
              </a:spcAft>
              <a:defRPr sz="1400">
                <a:solidFill>
                  <a:schemeClr val="tx1"/>
                </a:solidFill>
              </a:defRPr>
            </a:lvl1pPr>
          </a:lstStyle>
          <a:p>
            <a:pPr lvl="0"/>
            <a:r>
              <a:rPr lang="en-US"/>
              <a:t>Prototyping</a:t>
            </a:r>
          </a:p>
        </p:txBody>
      </p:sp>
      <p:sp>
        <p:nvSpPr>
          <p:cNvPr id="38" name="Text Placeholder 15">
            <a:extLst>
              <a:ext uri="{FF2B5EF4-FFF2-40B4-BE49-F238E27FC236}">
                <a16:creationId xmlns:a16="http://schemas.microsoft.com/office/drawing/2014/main" id="{3D27B3BF-4BF0-A68D-818B-B4E66F8BABF5}"/>
              </a:ext>
            </a:extLst>
          </p:cNvPr>
          <p:cNvSpPr>
            <a:spLocks noGrp="1"/>
          </p:cNvSpPr>
          <p:nvPr>
            <p:ph type="body" sz="quarter" idx="48" hasCustomPrompt="1"/>
          </p:nvPr>
        </p:nvSpPr>
        <p:spPr>
          <a:xfrm>
            <a:off x="8490585" y="4267200"/>
            <a:ext cx="1885951" cy="254365"/>
          </a:xfrm>
        </p:spPr>
        <p:txBody>
          <a:bodyPr anchor="t"/>
          <a:lstStyle>
            <a:lvl1pPr algn="ctr">
              <a:lnSpc>
                <a:spcPct val="90714"/>
              </a:lnSpc>
              <a:spcBef>
                <a:spcPts val="0"/>
              </a:spcBef>
              <a:spcAft>
                <a:spcPts val="0"/>
              </a:spcAft>
              <a:defRPr sz="1400">
                <a:solidFill>
                  <a:schemeClr val="tx1"/>
                </a:solidFill>
              </a:defRPr>
            </a:lvl1pPr>
          </a:lstStyle>
          <a:p>
            <a:pPr lvl="0"/>
            <a:r>
              <a:rPr lang="en-US" err="1"/>
              <a:t>Roadmapping</a:t>
            </a:r>
            <a:endParaRPr lang="en-US"/>
          </a:p>
        </p:txBody>
      </p:sp>
      <p:sp>
        <p:nvSpPr>
          <p:cNvPr id="23" name="Text Placeholder 15">
            <a:extLst>
              <a:ext uri="{FF2B5EF4-FFF2-40B4-BE49-F238E27FC236}">
                <a16:creationId xmlns:a16="http://schemas.microsoft.com/office/drawing/2014/main" id="{A30AA526-CE65-40D3-B5A6-B4027BF507C6}"/>
              </a:ext>
            </a:extLst>
          </p:cNvPr>
          <p:cNvSpPr>
            <a:spLocks noGrp="1"/>
          </p:cNvSpPr>
          <p:nvPr>
            <p:ph type="body" sz="quarter" idx="41" hasCustomPrompt="1"/>
          </p:nvPr>
        </p:nvSpPr>
        <p:spPr>
          <a:xfrm>
            <a:off x="10612005" y="4305300"/>
            <a:ext cx="779895" cy="254365"/>
          </a:xfrm>
        </p:spPr>
        <p:txBody>
          <a:bodyPr anchor="t"/>
          <a:lstStyle>
            <a:lvl1pPr>
              <a:lnSpc>
                <a:spcPct val="90714"/>
              </a:lnSpc>
              <a:spcBef>
                <a:spcPts val="0"/>
              </a:spcBef>
              <a:spcAft>
                <a:spcPts val="0"/>
              </a:spcAft>
              <a:defRPr sz="1000" b="0" i="0">
                <a:solidFill>
                  <a:schemeClr val="bg2"/>
                </a:solidFill>
                <a:latin typeface="Sons" panose="020B0503030202060203" pitchFamily="34" charset="77"/>
              </a:defRPr>
            </a:lvl1pPr>
          </a:lstStyle>
          <a:p>
            <a:pPr lvl="0"/>
            <a:r>
              <a:rPr lang="en-US"/>
              <a:t>Closure</a:t>
            </a:r>
          </a:p>
        </p:txBody>
      </p:sp>
      <p:sp>
        <p:nvSpPr>
          <p:cNvPr id="30" name="Text Placeholder 29">
            <a:extLst>
              <a:ext uri="{FF2B5EF4-FFF2-40B4-BE49-F238E27FC236}">
                <a16:creationId xmlns:a16="http://schemas.microsoft.com/office/drawing/2014/main" id="{967ADFAF-9090-A895-D703-1132D68530EE}"/>
              </a:ext>
            </a:extLst>
          </p:cNvPr>
          <p:cNvSpPr>
            <a:spLocks noGrp="1"/>
          </p:cNvSpPr>
          <p:nvPr>
            <p:ph type="body" sz="quarter" idx="44" hasCustomPrompt="1"/>
          </p:nvPr>
        </p:nvSpPr>
        <p:spPr>
          <a:xfrm>
            <a:off x="114300" y="5334000"/>
            <a:ext cx="7505700" cy="863600"/>
          </a:xfrm>
        </p:spPr>
        <p:txBody>
          <a:bodyPr/>
          <a:lstStyle>
            <a:lvl1pPr>
              <a:defRPr sz="8000">
                <a:solidFill>
                  <a:schemeClr val="tx1"/>
                </a:solidFill>
              </a:defRPr>
            </a:lvl1pPr>
          </a:lstStyle>
          <a:p>
            <a:pPr lvl="0"/>
            <a:r>
              <a:rPr lang="en-US"/>
              <a:t>Discovery</a:t>
            </a:r>
          </a:p>
        </p:txBody>
      </p:sp>
      <p:sp>
        <p:nvSpPr>
          <p:cNvPr id="32" name="Text Placeholder 15">
            <a:extLst>
              <a:ext uri="{FF2B5EF4-FFF2-40B4-BE49-F238E27FC236}">
                <a16:creationId xmlns:a16="http://schemas.microsoft.com/office/drawing/2014/main" id="{2D6216C5-CE88-F871-228B-B8A3B56A616B}"/>
              </a:ext>
            </a:extLst>
          </p:cNvPr>
          <p:cNvSpPr>
            <a:spLocks noGrp="1"/>
          </p:cNvSpPr>
          <p:nvPr>
            <p:ph type="body" sz="quarter" idx="32" hasCustomPrompt="1"/>
          </p:nvPr>
        </p:nvSpPr>
        <p:spPr>
          <a:xfrm>
            <a:off x="8305799" y="5295900"/>
            <a:ext cx="3694113" cy="1154114"/>
          </a:xfrm>
        </p:spPr>
        <p:txBody>
          <a:bodyPr anchor="t"/>
          <a:lstStyle>
            <a:lvl1pPr>
              <a:lnSpc>
                <a:spcPct val="90714"/>
              </a:lnSpc>
              <a:spcBef>
                <a:spcPts val="0"/>
              </a:spcBef>
              <a:spcAft>
                <a:spcPts val="0"/>
              </a:spcAft>
              <a:defRPr sz="1000" b="0" i="0">
                <a:solidFill>
                  <a:schemeClr val="tx1"/>
                </a:solidFill>
                <a:latin typeface="Sons Light" panose="020B0303030202060203" pitchFamily="34" charset="77"/>
              </a:defRPr>
            </a:lvl1pPr>
          </a:lstStyle>
          <a:p>
            <a:pPr lvl="0"/>
            <a:r>
              <a:rPr lang="en-US">
                <a:effectLst/>
              </a:rPr>
              <a:t>When the context corresponds in all points to the problem space and the solution remains to discover, the Discover Engagement is the one to consider. By combining three exploration dimensions (the User, the Business and the Technology), this engagement aims to reveal the possibilities, create a vision, validate core assumptions and define a roadmap that will allow us to fully realize the opportunity (or solve the pain).</a:t>
            </a:r>
            <a:endParaRPr lang="en-US"/>
          </a:p>
        </p:txBody>
      </p:sp>
      <p:cxnSp>
        <p:nvCxnSpPr>
          <p:cNvPr id="25" name="Straight Connector 24">
            <a:extLst>
              <a:ext uri="{FF2B5EF4-FFF2-40B4-BE49-F238E27FC236}">
                <a16:creationId xmlns:a16="http://schemas.microsoft.com/office/drawing/2014/main" id="{2ED7E663-B1E1-30E4-C1DD-A24D1D197581}"/>
              </a:ext>
              <a:ext uri="{C183D7F6-B498-43B3-948B-1728B52AA6E4}">
                <adec:decorative xmlns:adec="http://schemas.microsoft.com/office/drawing/2017/decorative" val="1"/>
              </a:ext>
            </a:extLst>
          </p:cNvPr>
          <p:cNvCxnSpPr>
            <a:cxnSpLocks/>
          </p:cNvCxnSpPr>
          <p:nvPr userDrawn="1"/>
        </p:nvCxnSpPr>
        <p:spPr>
          <a:xfrm>
            <a:off x="190500" y="623176"/>
            <a:ext cx="11821287"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EE96116-9503-A231-4503-4FDD4BAE8B10}"/>
              </a:ext>
              <a:ext uri="{C183D7F6-B498-43B3-948B-1728B52AA6E4}">
                <adec:decorative xmlns:adec="http://schemas.microsoft.com/office/drawing/2017/decorative" val="1"/>
              </a:ext>
            </a:extLst>
          </p:cNvPr>
          <p:cNvCxnSpPr>
            <a:cxnSpLocks/>
          </p:cNvCxnSpPr>
          <p:nvPr userDrawn="1"/>
        </p:nvCxnSpPr>
        <p:spPr>
          <a:xfrm>
            <a:off x="190500" y="952500"/>
            <a:ext cx="11821287"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9A27F42-CA08-3ECD-417F-29AB31862AC5}"/>
              </a:ext>
              <a:ext uri="{C183D7F6-B498-43B3-948B-1728B52AA6E4}">
                <adec:decorative xmlns:adec="http://schemas.microsoft.com/office/drawing/2017/decorative" val="1"/>
              </a:ext>
            </a:extLst>
          </p:cNvPr>
          <p:cNvCxnSpPr>
            <a:cxnSpLocks/>
          </p:cNvCxnSpPr>
          <p:nvPr userDrawn="1"/>
        </p:nvCxnSpPr>
        <p:spPr>
          <a:xfrm>
            <a:off x="190500" y="6553200"/>
            <a:ext cx="11821287"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Footer Placeholder 7">
            <a:extLst>
              <a:ext uri="{FF2B5EF4-FFF2-40B4-BE49-F238E27FC236}">
                <a16:creationId xmlns:a16="http://schemas.microsoft.com/office/drawing/2014/main" id="{3C764AF6-8761-427A-6EA2-042FB25F6419}"/>
              </a:ext>
            </a:extLst>
          </p:cNvPr>
          <p:cNvSpPr>
            <a:spLocks noGrp="1"/>
          </p:cNvSpPr>
          <p:nvPr>
            <p:ph type="ftr" sz="quarter" idx="3"/>
          </p:nvPr>
        </p:nvSpPr>
        <p:spPr>
          <a:xfrm>
            <a:off x="860425"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Add client via Header &amp; Footer tool</a:t>
            </a:r>
          </a:p>
        </p:txBody>
      </p:sp>
    </p:spTree>
    <p:extLst>
      <p:ext uri="{BB962C8B-B14F-4D97-AF65-F5344CB8AC3E}">
        <p14:creationId xmlns:p14="http://schemas.microsoft.com/office/powerpoint/2010/main" val="1526519991"/>
      </p:ext>
    </p:extLst>
  </p:cSld>
  <p:clrMapOvr>
    <a:masterClrMapping/>
  </p:clrMapOvr>
  <p:transition spd="slow">
    <p:push/>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livery Methodology - Design_Build">
    <p:spTree>
      <p:nvGrpSpPr>
        <p:cNvPr id="1" name=""/>
        <p:cNvGrpSpPr/>
        <p:nvPr/>
      </p:nvGrpSpPr>
      <p:grpSpPr>
        <a:xfrm>
          <a:off x="0" y="0"/>
          <a:ext cx="0" cy="0"/>
          <a:chOff x="0" y="0"/>
          <a:chExt cx="0" cy="0"/>
        </a:xfrm>
      </p:grpSpPr>
      <p:sp>
        <p:nvSpPr>
          <p:cNvPr id="22" name="Slide Number Placeholder 4">
            <a:extLst>
              <a:ext uri="{FF2B5EF4-FFF2-40B4-BE49-F238E27FC236}">
                <a16:creationId xmlns:a16="http://schemas.microsoft.com/office/drawing/2014/main" id="{A8A81B64-A13C-08B5-1D4A-DEA0A6AF84A9}"/>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a:t>
            </a:fld>
            <a:endParaRPr lang="en-US"/>
          </a:p>
        </p:txBody>
      </p:sp>
      <p:sp>
        <p:nvSpPr>
          <p:cNvPr id="20" name="Title Placeholder 2">
            <a:extLst>
              <a:ext uri="{FF2B5EF4-FFF2-40B4-BE49-F238E27FC236}">
                <a16:creationId xmlns:a16="http://schemas.microsoft.com/office/drawing/2014/main" id="{3CD23BA9-CD95-AFD7-9C7D-2CAE181D90FF}"/>
              </a:ext>
            </a:extLst>
          </p:cNvPr>
          <p:cNvSpPr>
            <a:spLocks noGrp="1"/>
          </p:cNvSpPr>
          <p:nvPr>
            <p:ph type="title"/>
          </p:nvPr>
        </p:nvSpPr>
        <p:spPr>
          <a:xfrm>
            <a:off x="4238625" y="194208"/>
            <a:ext cx="2698750" cy="123292"/>
          </a:xfrm>
          <a:prstGeom prst="rect">
            <a:avLst/>
          </a:prstGeom>
        </p:spPr>
        <p:txBody>
          <a:bodyPr vert="horz" lIns="0" tIns="0" rIns="0" bIns="0" rtlCol="0" anchor="b">
            <a:noAutofit/>
          </a:bodyPr>
          <a:lstStyle>
            <a:lvl1pPr>
              <a:defRPr sz="800">
                <a:solidFill>
                  <a:schemeClr val="tx1"/>
                </a:solidFill>
                <a:latin typeface="Sons" panose="020B0503030202060203" pitchFamily="34" charset="77"/>
              </a:defRPr>
            </a:lvl1pPr>
          </a:lstStyle>
          <a:p>
            <a:r>
              <a:rPr lang="en-GB"/>
              <a:t>Click to edit Master title style</a:t>
            </a:r>
            <a:endParaRPr lang="en-US"/>
          </a:p>
        </p:txBody>
      </p:sp>
      <p:sp>
        <p:nvSpPr>
          <p:cNvPr id="17" name="Date Placeholder 3">
            <a:extLst>
              <a:ext uri="{FF2B5EF4-FFF2-40B4-BE49-F238E27FC236}">
                <a16:creationId xmlns:a16="http://schemas.microsoft.com/office/drawing/2014/main" id="{1D1C8126-21B7-7A13-1F2F-9F57F393C016}"/>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l">
              <a:defRPr sz="800" b="0" i="0">
                <a:solidFill>
                  <a:schemeClr val="tx1"/>
                </a:solidFill>
                <a:latin typeface="Sons" panose="020B0503030202060203" pitchFamily="34" charset="77"/>
              </a:defRPr>
            </a:lvl1pPr>
          </a:lstStyle>
          <a:p>
            <a:fld id="{13A244BE-08D1-054C-93D4-43723E8615CB}" type="datetime4">
              <a:rPr lang="en-US" smtClean="0"/>
              <a:t>April 6, 2025</a:t>
            </a:fld>
            <a:endParaRPr lang="en-US"/>
          </a:p>
        </p:txBody>
      </p:sp>
      <p:sp>
        <p:nvSpPr>
          <p:cNvPr id="26" name="Text Placeholder 15">
            <a:extLst>
              <a:ext uri="{FF2B5EF4-FFF2-40B4-BE49-F238E27FC236}">
                <a16:creationId xmlns:a16="http://schemas.microsoft.com/office/drawing/2014/main" id="{882908D2-676A-0B6A-51DB-DB39498910E0}"/>
              </a:ext>
            </a:extLst>
          </p:cNvPr>
          <p:cNvSpPr>
            <a:spLocks noGrp="1"/>
          </p:cNvSpPr>
          <p:nvPr>
            <p:ph type="body" sz="quarter" idx="42" hasCustomPrompt="1"/>
          </p:nvPr>
        </p:nvSpPr>
        <p:spPr>
          <a:xfrm>
            <a:off x="190500" y="730250"/>
            <a:ext cx="942975" cy="147010"/>
          </a:xfrm>
        </p:spPr>
        <p:txBody>
          <a:bodyPr anchor="b"/>
          <a:lstStyle>
            <a:lvl1pPr>
              <a:lnSpc>
                <a:spcPct val="90714"/>
              </a:lnSpc>
              <a:spcBef>
                <a:spcPts val="0"/>
              </a:spcBef>
              <a:spcAft>
                <a:spcPts val="0"/>
              </a:spcAft>
              <a:defRPr sz="1050" b="0" i="0">
                <a:solidFill>
                  <a:schemeClr val="tx1"/>
                </a:solidFill>
                <a:latin typeface="Sons" panose="020B0503030202060203" pitchFamily="34" charset="77"/>
              </a:defRPr>
            </a:lvl1pPr>
          </a:lstStyle>
          <a:p>
            <a:pPr lvl="0"/>
            <a:r>
              <a:rPr lang="en-US"/>
              <a:t>Design &amp; Build</a:t>
            </a:r>
          </a:p>
        </p:txBody>
      </p:sp>
      <p:sp>
        <p:nvSpPr>
          <p:cNvPr id="27" name="Text Placeholder 15">
            <a:extLst>
              <a:ext uri="{FF2B5EF4-FFF2-40B4-BE49-F238E27FC236}">
                <a16:creationId xmlns:a16="http://schemas.microsoft.com/office/drawing/2014/main" id="{FA87052C-0303-B24D-5608-940F49FA51C8}"/>
              </a:ext>
            </a:extLst>
          </p:cNvPr>
          <p:cNvSpPr>
            <a:spLocks noGrp="1"/>
          </p:cNvSpPr>
          <p:nvPr>
            <p:ph type="body" sz="quarter" idx="43" hasCustomPrompt="1"/>
          </p:nvPr>
        </p:nvSpPr>
        <p:spPr>
          <a:xfrm>
            <a:off x="10984624" y="730249"/>
            <a:ext cx="1027163" cy="147011"/>
          </a:xfrm>
        </p:spPr>
        <p:txBody>
          <a:bodyPr anchor="b"/>
          <a:lstStyle>
            <a:lvl1pPr algn="r">
              <a:lnSpc>
                <a:spcPct val="90714"/>
              </a:lnSpc>
              <a:spcBef>
                <a:spcPts val="0"/>
              </a:spcBef>
              <a:spcAft>
                <a:spcPts val="0"/>
              </a:spcAft>
              <a:defRPr sz="1050" b="0" i="0">
                <a:solidFill>
                  <a:schemeClr val="bg2">
                    <a:lumMod val="60000"/>
                    <a:lumOff val="40000"/>
                  </a:schemeClr>
                </a:solidFill>
                <a:latin typeface="Sons" panose="020B0503030202060203" pitchFamily="34" charset="77"/>
              </a:defRPr>
            </a:lvl1pPr>
          </a:lstStyle>
          <a:p>
            <a:pPr lvl="0"/>
            <a:r>
              <a:rPr lang="en-US"/>
              <a:t>Run &amp; Optimize</a:t>
            </a:r>
          </a:p>
        </p:txBody>
      </p:sp>
      <p:pic>
        <p:nvPicPr>
          <p:cNvPr id="19" name="Graphic 18" descr="Graphic representing a process from one thing to another thing.">
            <a:extLst>
              <a:ext uri="{FF2B5EF4-FFF2-40B4-BE49-F238E27FC236}">
                <a16:creationId xmlns:a16="http://schemas.microsoft.com/office/drawing/2014/main" id="{D856E87F-78E9-406E-B8E6-3ED7648A7AA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0498" y="1861820"/>
            <a:ext cx="11869015" cy="2216450"/>
          </a:xfrm>
          <a:prstGeom prst="rect">
            <a:avLst/>
          </a:prstGeom>
        </p:spPr>
      </p:pic>
      <p:sp>
        <p:nvSpPr>
          <p:cNvPr id="13" name="Text Placeholder 15">
            <a:extLst>
              <a:ext uri="{FF2B5EF4-FFF2-40B4-BE49-F238E27FC236}">
                <a16:creationId xmlns:a16="http://schemas.microsoft.com/office/drawing/2014/main" id="{F9CDBA02-97CD-34FB-D153-DF2D74D79081}"/>
              </a:ext>
            </a:extLst>
          </p:cNvPr>
          <p:cNvSpPr>
            <a:spLocks noGrp="1"/>
          </p:cNvSpPr>
          <p:nvPr>
            <p:ph type="body" sz="quarter" idx="31" hasCustomPrompt="1"/>
          </p:nvPr>
        </p:nvSpPr>
        <p:spPr>
          <a:xfrm>
            <a:off x="190501" y="4305589"/>
            <a:ext cx="342899" cy="254365"/>
          </a:xfrm>
        </p:spPr>
        <p:txBody>
          <a:bodyPr anchor="t"/>
          <a:lstStyle>
            <a:lvl1pPr>
              <a:lnSpc>
                <a:spcPct val="90714"/>
              </a:lnSpc>
              <a:spcBef>
                <a:spcPts val="0"/>
              </a:spcBef>
              <a:spcAft>
                <a:spcPts val="0"/>
              </a:spcAft>
              <a:defRPr sz="1000" b="0" i="0">
                <a:solidFill>
                  <a:schemeClr val="bg2"/>
                </a:solidFill>
                <a:latin typeface="Sons" panose="020B0503030202060203" pitchFamily="34" charset="77"/>
              </a:defRPr>
            </a:lvl1pPr>
          </a:lstStyle>
          <a:p>
            <a:pPr lvl="0"/>
            <a:r>
              <a:rPr lang="en-US"/>
              <a:t>Sales</a:t>
            </a:r>
          </a:p>
        </p:txBody>
      </p:sp>
      <p:sp>
        <p:nvSpPr>
          <p:cNvPr id="8" name="Text Placeholder 15">
            <a:extLst>
              <a:ext uri="{FF2B5EF4-FFF2-40B4-BE49-F238E27FC236}">
                <a16:creationId xmlns:a16="http://schemas.microsoft.com/office/drawing/2014/main" id="{336971EA-B0C4-7274-4C48-01A4E6155FBF}"/>
              </a:ext>
            </a:extLst>
          </p:cNvPr>
          <p:cNvSpPr>
            <a:spLocks noGrp="1"/>
          </p:cNvSpPr>
          <p:nvPr>
            <p:ph type="body" sz="quarter" idx="37" hasCustomPrompt="1"/>
          </p:nvPr>
        </p:nvSpPr>
        <p:spPr>
          <a:xfrm>
            <a:off x="609600" y="4305300"/>
            <a:ext cx="523875" cy="254365"/>
          </a:xfrm>
        </p:spPr>
        <p:txBody>
          <a:bodyPr anchor="t"/>
          <a:lstStyle>
            <a:lvl1pPr>
              <a:lnSpc>
                <a:spcPct val="90714"/>
              </a:lnSpc>
              <a:spcBef>
                <a:spcPts val="0"/>
              </a:spcBef>
              <a:spcAft>
                <a:spcPts val="0"/>
              </a:spcAft>
              <a:defRPr sz="1000" b="0" i="0">
                <a:solidFill>
                  <a:schemeClr val="bg2"/>
                </a:solidFill>
                <a:latin typeface="Sons" panose="020B0503030202060203" pitchFamily="34" charset="77"/>
              </a:defRPr>
            </a:lvl1pPr>
          </a:lstStyle>
          <a:p>
            <a:pPr lvl="0"/>
            <a:r>
              <a:rPr lang="en-US"/>
              <a:t>Initiation</a:t>
            </a:r>
          </a:p>
        </p:txBody>
      </p:sp>
      <p:sp>
        <p:nvSpPr>
          <p:cNvPr id="4" name="Text Placeholder 15">
            <a:extLst>
              <a:ext uri="{FF2B5EF4-FFF2-40B4-BE49-F238E27FC236}">
                <a16:creationId xmlns:a16="http://schemas.microsoft.com/office/drawing/2014/main" id="{C9A6F877-8EF8-2609-7A73-E8936048DA90}"/>
              </a:ext>
            </a:extLst>
          </p:cNvPr>
          <p:cNvSpPr>
            <a:spLocks noGrp="1"/>
          </p:cNvSpPr>
          <p:nvPr>
            <p:ph type="body" sz="quarter" idx="45" hasCustomPrompt="1"/>
          </p:nvPr>
        </p:nvSpPr>
        <p:spPr>
          <a:xfrm>
            <a:off x="1190625" y="4305300"/>
            <a:ext cx="523875" cy="254365"/>
          </a:xfrm>
        </p:spPr>
        <p:txBody>
          <a:bodyPr anchor="t"/>
          <a:lstStyle>
            <a:lvl1pPr>
              <a:lnSpc>
                <a:spcPct val="90714"/>
              </a:lnSpc>
              <a:spcBef>
                <a:spcPts val="0"/>
              </a:spcBef>
              <a:spcAft>
                <a:spcPts val="0"/>
              </a:spcAft>
              <a:defRPr sz="1000" b="0" i="0">
                <a:solidFill>
                  <a:schemeClr val="bg2"/>
                </a:solidFill>
                <a:latin typeface="Sons" panose="020B0503030202060203" pitchFamily="34" charset="77"/>
              </a:defRPr>
            </a:lvl1pPr>
          </a:lstStyle>
          <a:p>
            <a:pPr lvl="0"/>
            <a:r>
              <a:rPr lang="en-US"/>
              <a:t>Backlog</a:t>
            </a:r>
          </a:p>
        </p:txBody>
      </p:sp>
      <p:sp>
        <p:nvSpPr>
          <p:cNvPr id="10" name="Text Placeholder 15">
            <a:extLst>
              <a:ext uri="{FF2B5EF4-FFF2-40B4-BE49-F238E27FC236}">
                <a16:creationId xmlns:a16="http://schemas.microsoft.com/office/drawing/2014/main" id="{1F32774A-E87F-352F-5FC5-756DC2623D0E}"/>
              </a:ext>
            </a:extLst>
          </p:cNvPr>
          <p:cNvSpPr>
            <a:spLocks noGrp="1"/>
          </p:cNvSpPr>
          <p:nvPr>
            <p:ph type="body" sz="quarter" idx="36" hasCustomPrompt="1"/>
          </p:nvPr>
        </p:nvSpPr>
        <p:spPr>
          <a:xfrm>
            <a:off x="1876425" y="4267200"/>
            <a:ext cx="1885951" cy="254365"/>
          </a:xfrm>
        </p:spPr>
        <p:txBody>
          <a:bodyPr anchor="t"/>
          <a:lstStyle>
            <a:lvl1pPr algn="ctr">
              <a:lnSpc>
                <a:spcPct val="90714"/>
              </a:lnSpc>
              <a:spcBef>
                <a:spcPts val="0"/>
              </a:spcBef>
              <a:spcAft>
                <a:spcPts val="0"/>
              </a:spcAft>
              <a:defRPr sz="1400">
                <a:solidFill>
                  <a:schemeClr val="tx1"/>
                </a:solidFill>
              </a:defRPr>
            </a:lvl1pPr>
          </a:lstStyle>
          <a:p>
            <a:pPr lvl="0"/>
            <a:r>
              <a:rPr lang="en-US"/>
              <a:t>Foundation</a:t>
            </a:r>
          </a:p>
        </p:txBody>
      </p:sp>
      <p:sp>
        <p:nvSpPr>
          <p:cNvPr id="5" name="Text Placeholder 15">
            <a:extLst>
              <a:ext uri="{FF2B5EF4-FFF2-40B4-BE49-F238E27FC236}">
                <a16:creationId xmlns:a16="http://schemas.microsoft.com/office/drawing/2014/main" id="{AE37F1E0-8C4B-89DE-D0A6-9E952729E66B}"/>
              </a:ext>
            </a:extLst>
          </p:cNvPr>
          <p:cNvSpPr>
            <a:spLocks noGrp="1"/>
          </p:cNvSpPr>
          <p:nvPr>
            <p:ph type="body" sz="quarter" idx="46" hasCustomPrompt="1"/>
          </p:nvPr>
        </p:nvSpPr>
        <p:spPr>
          <a:xfrm>
            <a:off x="4182745" y="4267200"/>
            <a:ext cx="1885951" cy="254365"/>
          </a:xfrm>
        </p:spPr>
        <p:txBody>
          <a:bodyPr anchor="t"/>
          <a:lstStyle>
            <a:lvl1pPr algn="ctr">
              <a:lnSpc>
                <a:spcPct val="90714"/>
              </a:lnSpc>
              <a:spcBef>
                <a:spcPts val="0"/>
              </a:spcBef>
              <a:spcAft>
                <a:spcPts val="0"/>
              </a:spcAft>
              <a:defRPr sz="1400">
                <a:solidFill>
                  <a:schemeClr val="tx1"/>
                </a:solidFill>
              </a:defRPr>
            </a:lvl1pPr>
          </a:lstStyle>
          <a:p>
            <a:pPr lvl="0"/>
            <a:r>
              <a:rPr lang="en-US"/>
              <a:t>Development</a:t>
            </a:r>
          </a:p>
        </p:txBody>
      </p:sp>
      <p:sp>
        <p:nvSpPr>
          <p:cNvPr id="9" name="Text Placeholder 15">
            <a:extLst>
              <a:ext uri="{FF2B5EF4-FFF2-40B4-BE49-F238E27FC236}">
                <a16:creationId xmlns:a16="http://schemas.microsoft.com/office/drawing/2014/main" id="{25A1AB3D-E16B-94E2-18D2-31AEE17BD50B}"/>
              </a:ext>
            </a:extLst>
          </p:cNvPr>
          <p:cNvSpPr>
            <a:spLocks noGrp="1"/>
          </p:cNvSpPr>
          <p:nvPr>
            <p:ph type="body" sz="quarter" idx="47" hasCustomPrompt="1"/>
          </p:nvPr>
        </p:nvSpPr>
        <p:spPr>
          <a:xfrm>
            <a:off x="6163945" y="4267200"/>
            <a:ext cx="1885951" cy="254365"/>
          </a:xfrm>
        </p:spPr>
        <p:txBody>
          <a:bodyPr anchor="t"/>
          <a:lstStyle>
            <a:lvl1pPr algn="ctr">
              <a:lnSpc>
                <a:spcPct val="90714"/>
              </a:lnSpc>
              <a:spcBef>
                <a:spcPts val="0"/>
              </a:spcBef>
              <a:spcAft>
                <a:spcPts val="0"/>
              </a:spcAft>
              <a:defRPr sz="1400">
                <a:solidFill>
                  <a:schemeClr val="tx1"/>
                </a:solidFill>
              </a:defRPr>
            </a:lvl1pPr>
          </a:lstStyle>
          <a:p>
            <a:pPr lvl="0"/>
            <a:r>
              <a:rPr lang="en-US"/>
              <a:t>Design</a:t>
            </a:r>
          </a:p>
        </p:txBody>
      </p:sp>
      <p:sp>
        <p:nvSpPr>
          <p:cNvPr id="23" name="Text Placeholder 15">
            <a:extLst>
              <a:ext uri="{FF2B5EF4-FFF2-40B4-BE49-F238E27FC236}">
                <a16:creationId xmlns:a16="http://schemas.microsoft.com/office/drawing/2014/main" id="{A30AA526-CE65-40D3-B5A6-B4027BF507C6}"/>
              </a:ext>
            </a:extLst>
          </p:cNvPr>
          <p:cNvSpPr>
            <a:spLocks noGrp="1"/>
          </p:cNvSpPr>
          <p:nvPr>
            <p:ph type="body" sz="quarter" idx="41" hasCustomPrompt="1"/>
          </p:nvPr>
        </p:nvSpPr>
        <p:spPr>
          <a:xfrm>
            <a:off x="10612005" y="4305300"/>
            <a:ext cx="779895" cy="254365"/>
          </a:xfrm>
        </p:spPr>
        <p:txBody>
          <a:bodyPr anchor="t"/>
          <a:lstStyle>
            <a:lvl1pPr>
              <a:lnSpc>
                <a:spcPct val="90714"/>
              </a:lnSpc>
              <a:spcBef>
                <a:spcPts val="0"/>
              </a:spcBef>
              <a:spcAft>
                <a:spcPts val="0"/>
              </a:spcAft>
              <a:defRPr sz="1000" b="0" i="0">
                <a:solidFill>
                  <a:schemeClr val="bg2"/>
                </a:solidFill>
                <a:latin typeface="Sons" panose="020B0503030202060203" pitchFamily="34" charset="77"/>
              </a:defRPr>
            </a:lvl1pPr>
          </a:lstStyle>
          <a:p>
            <a:pPr lvl="0"/>
            <a:r>
              <a:rPr lang="en-US"/>
              <a:t>Closure</a:t>
            </a:r>
          </a:p>
        </p:txBody>
      </p:sp>
      <p:sp>
        <p:nvSpPr>
          <p:cNvPr id="15" name="Text Placeholder 15">
            <a:extLst>
              <a:ext uri="{FF2B5EF4-FFF2-40B4-BE49-F238E27FC236}">
                <a16:creationId xmlns:a16="http://schemas.microsoft.com/office/drawing/2014/main" id="{6039E9C3-685D-5479-EC71-39838BBA2B23}"/>
              </a:ext>
            </a:extLst>
          </p:cNvPr>
          <p:cNvSpPr>
            <a:spLocks noGrp="1"/>
          </p:cNvSpPr>
          <p:nvPr>
            <p:ph type="body" sz="quarter" idx="48" hasCustomPrompt="1"/>
          </p:nvPr>
        </p:nvSpPr>
        <p:spPr>
          <a:xfrm>
            <a:off x="8490585" y="4267200"/>
            <a:ext cx="1885951" cy="254365"/>
          </a:xfrm>
        </p:spPr>
        <p:txBody>
          <a:bodyPr anchor="t"/>
          <a:lstStyle>
            <a:lvl1pPr algn="ctr">
              <a:lnSpc>
                <a:spcPct val="90714"/>
              </a:lnSpc>
              <a:spcBef>
                <a:spcPts val="0"/>
              </a:spcBef>
              <a:spcAft>
                <a:spcPts val="0"/>
              </a:spcAft>
              <a:defRPr sz="1400">
                <a:solidFill>
                  <a:schemeClr val="tx1"/>
                </a:solidFill>
              </a:defRPr>
            </a:lvl1pPr>
          </a:lstStyle>
          <a:p>
            <a:pPr lvl="0"/>
            <a:r>
              <a:rPr lang="en-US"/>
              <a:t>Transition</a:t>
            </a:r>
          </a:p>
        </p:txBody>
      </p:sp>
      <p:sp>
        <p:nvSpPr>
          <p:cNvPr id="30" name="Text Placeholder 29">
            <a:extLst>
              <a:ext uri="{FF2B5EF4-FFF2-40B4-BE49-F238E27FC236}">
                <a16:creationId xmlns:a16="http://schemas.microsoft.com/office/drawing/2014/main" id="{967ADFAF-9090-A895-D703-1132D68530EE}"/>
              </a:ext>
            </a:extLst>
          </p:cNvPr>
          <p:cNvSpPr>
            <a:spLocks noGrp="1"/>
          </p:cNvSpPr>
          <p:nvPr>
            <p:ph type="body" sz="quarter" idx="44" hasCustomPrompt="1"/>
          </p:nvPr>
        </p:nvSpPr>
        <p:spPr>
          <a:xfrm>
            <a:off x="114300" y="5334000"/>
            <a:ext cx="7505700" cy="863600"/>
          </a:xfrm>
        </p:spPr>
        <p:txBody>
          <a:bodyPr/>
          <a:lstStyle>
            <a:lvl1pPr>
              <a:defRPr sz="8000">
                <a:solidFill>
                  <a:schemeClr val="tx1"/>
                </a:solidFill>
              </a:defRPr>
            </a:lvl1pPr>
          </a:lstStyle>
          <a:p>
            <a:pPr lvl="0"/>
            <a:r>
              <a:rPr lang="en-US"/>
              <a:t>Design &amp; Build</a:t>
            </a:r>
          </a:p>
        </p:txBody>
      </p:sp>
      <p:sp>
        <p:nvSpPr>
          <p:cNvPr id="32" name="Text Placeholder 15">
            <a:extLst>
              <a:ext uri="{FF2B5EF4-FFF2-40B4-BE49-F238E27FC236}">
                <a16:creationId xmlns:a16="http://schemas.microsoft.com/office/drawing/2014/main" id="{2D6216C5-CE88-F871-228B-B8A3B56A616B}"/>
              </a:ext>
            </a:extLst>
          </p:cNvPr>
          <p:cNvSpPr>
            <a:spLocks noGrp="1"/>
          </p:cNvSpPr>
          <p:nvPr>
            <p:ph type="body" sz="quarter" idx="32" hasCustomPrompt="1"/>
          </p:nvPr>
        </p:nvSpPr>
        <p:spPr>
          <a:xfrm>
            <a:off x="8305799" y="5300028"/>
            <a:ext cx="3694113" cy="1149985"/>
          </a:xfrm>
        </p:spPr>
        <p:txBody>
          <a:bodyPr anchor="t"/>
          <a:lstStyle>
            <a:lvl1pPr>
              <a:lnSpc>
                <a:spcPct val="90714"/>
              </a:lnSpc>
              <a:spcBef>
                <a:spcPts val="0"/>
              </a:spcBef>
              <a:spcAft>
                <a:spcPts val="0"/>
              </a:spcAft>
              <a:defRPr sz="1000" b="0" i="0">
                <a:solidFill>
                  <a:schemeClr val="tx1"/>
                </a:solidFill>
                <a:latin typeface="Sons Light" panose="020B0303030202060203" pitchFamily="34" charset="77"/>
              </a:defRPr>
            </a:lvl1pPr>
          </a:lstStyle>
          <a:p>
            <a:pPr lvl="0"/>
            <a:r>
              <a:rPr lang="en-US">
                <a:effectLst/>
              </a:rPr>
              <a:t>We design &amp; build digital products with cross functional teams consisting of experience designers, software engineers, marketers and business consultants. We aim to work as agile as possible and use 3 distinct phases: foundation, development &amp; design sprints and transition.</a:t>
            </a:r>
            <a:endParaRPr lang="en-US"/>
          </a:p>
        </p:txBody>
      </p:sp>
      <p:cxnSp>
        <p:nvCxnSpPr>
          <p:cNvPr id="25" name="Straight Connector 24">
            <a:extLst>
              <a:ext uri="{FF2B5EF4-FFF2-40B4-BE49-F238E27FC236}">
                <a16:creationId xmlns:a16="http://schemas.microsoft.com/office/drawing/2014/main" id="{2ED7E663-B1E1-30E4-C1DD-A24D1D197581}"/>
              </a:ext>
              <a:ext uri="{C183D7F6-B498-43B3-948B-1728B52AA6E4}">
                <adec:decorative xmlns:adec="http://schemas.microsoft.com/office/drawing/2017/decorative" val="1"/>
              </a:ext>
            </a:extLst>
          </p:cNvPr>
          <p:cNvCxnSpPr>
            <a:cxnSpLocks/>
          </p:cNvCxnSpPr>
          <p:nvPr userDrawn="1"/>
        </p:nvCxnSpPr>
        <p:spPr>
          <a:xfrm>
            <a:off x="190500" y="623176"/>
            <a:ext cx="11821287"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EE96116-9503-A231-4503-4FDD4BAE8B10}"/>
              </a:ext>
              <a:ext uri="{C183D7F6-B498-43B3-948B-1728B52AA6E4}">
                <adec:decorative xmlns:adec="http://schemas.microsoft.com/office/drawing/2017/decorative" val="1"/>
              </a:ext>
            </a:extLst>
          </p:cNvPr>
          <p:cNvCxnSpPr>
            <a:cxnSpLocks/>
          </p:cNvCxnSpPr>
          <p:nvPr userDrawn="1"/>
        </p:nvCxnSpPr>
        <p:spPr>
          <a:xfrm>
            <a:off x="190500" y="952500"/>
            <a:ext cx="11821287"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9F326F4-A7D8-8576-7909-B57CF394C9D6}"/>
              </a:ext>
              <a:ext uri="{C183D7F6-B498-43B3-948B-1728B52AA6E4}">
                <adec:decorative xmlns:adec="http://schemas.microsoft.com/office/drawing/2017/decorative" val="1"/>
              </a:ext>
            </a:extLst>
          </p:cNvPr>
          <p:cNvCxnSpPr>
            <a:cxnSpLocks/>
          </p:cNvCxnSpPr>
          <p:nvPr userDrawn="1"/>
        </p:nvCxnSpPr>
        <p:spPr>
          <a:xfrm>
            <a:off x="190500" y="6553200"/>
            <a:ext cx="11821287"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Footer Placeholder 7">
            <a:extLst>
              <a:ext uri="{FF2B5EF4-FFF2-40B4-BE49-F238E27FC236}">
                <a16:creationId xmlns:a16="http://schemas.microsoft.com/office/drawing/2014/main" id="{8E546EB6-CBFA-95A2-7453-C66C5683776A}"/>
              </a:ext>
            </a:extLst>
          </p:cNvPr>
          <p:cNvSpPr>
            <a:spLocks noGrp="1"/>
          </p:cNvSpPr>
          <p:nvPr>
            <p:ph type="ftr" sz="quarter" idx="3"/>
          </p:nvPr>
        </p:nvSpPr>
        <p:spPr>
          <a:xfrm>
            <a:off x="860425"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Add client via Header &amp; Footer tool</a:t>
            </a:r>
          </a:p>
        </p:txBody>
      </p:sp>
    </p:spTree>
    <p:extLst>
      <p:ext uri="{BB962C8B-B14F-4D97-AF65-F5344CB8AC3E}">
        <p14:creationId xmlns:p14="http://schemas.microsoft.com/office/powerpoint/2010/main" val="1798092291"/>
      </p:ext>
    </p:extLst>
  </p:cSld>
  <p:clrMapOvr>
    <a:masterClrMapping/>
  </p:clrMapOvr>
  <p:transition spd="slow">
    <p:push/>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livery Methodology - Run_Optimize">
    <p:spTree>
      <p:nvGrpSpPr>
        <p:cNvPr id="1" name=""/>
        <p:cNvGrpSpPr/>
        <p:nvPr/>
      </p:nvGrpSpPr>
      <p:grpSpPr>
        <a:xfrm>
          <a:off x="0" y="0"/>
          <a:ext cx="0" cy="0"/>
          <a:chOff x="0" y="0"/>
          <a:chExt cx="0" cy="0"/>
        </a:xfrm>
      </p:grpSpPr>
      <p:sp>
        <p:nvSpPr>
          <p:cNvPr id="22" name="Slide Number Placeholder 4">
            <a:extLst>
              <a:ext uri="{FF2B5EF4-FFF2-40B4-BE49-F238E27FC236}">
                <a16:creationId xmlns:a16="http://schemas.microsoft.com/office/drawing/2014/main" id="{A8A81B64-A13C-08B5-1D4A-DEA0A6AF84A9}"/>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a:t>
            </a:fld>
            <a:endParaRPr lang="en-US"/>
          </a:p>
        </p:txBody>
      </p:sp>
      <p:sp>
        <p:nvSpPr>
          <p:cNvPr id="20" name="Title Placeholder 2">
            <a:extLst>
              <a:ext uri="{FF2B5EF4-FFF2-40B4-BE49-F238E27FC236}">
                <a16:creationId xmlns:a16="http://schemas.microsoft.com/office/drawing/2014/main" id="{3CD23BA9-CD95-AFD7-9C7D-2CAE181D90FF}"/>
              </a:ext>
            </a:extLst>
          </p:cNvPr>
          <p:cNvSpPr>
            <a:spLocks noGrp="1"/>
          </p:cNvSpPr>
          <p:nvPr>
            <p:ph type="title"/>
          </p:nvPr>
        </p:nvSpPr>
        <p:spPr>
          <a:xfrm>
            <a:off x="4238625" y="194208"/>
            <a:ext cx="2698750" cy="123292"/>
          </a:xfrm>
          <a:prstGeom prst="rect">
            <a:avLst/>
          </a:prstGeom>
        </p:spPr>
        <p:txBody>
          <a:bodyPr vert="horz" lIns="0" tIns="0" rIns="0" bIns="0" rtlCol="0" anchor="b">
            <a:noAutofit/>
          </a:bodyPr>
          <a:lstStyle>
            <a:lvl1pPr>
              <a:defRPr sz="800">
                <a:solidFill>
                  <a:schemeClr val="tx1"/>
                </a:solidFill>
                <a:latin typeface="Sons" panose="020B0503030202060203" pitchFamily="34" charset="77"/>
              </a:defRPr>
            </a:lvl1pPr>
          </a:lstStyle>
          <a:p>
            <a:r>
              <a:rPr lang="en-GB"/>
              <a:t>Click to edit Master title style</a:t>
            </a:r>
            <a:endParaRPr lang="en-US"/>
          </a:p>
        </p:txBody>
      </p:sp>
      <p:sp>
        <p:nvSpPr>
          <p:cNvPr id="17" name="Date Placeholder 3">
            <a:extLst>
              <a:ext uri="{FF2B5EF4-FFF2-40B4-BE49-F238E27FC236}">
                <a16:creationId xmlns:a16="http://schemas.microsoft.com/office/drawing/2014/main" id="{1D1C8126-21B7-7A13-1F2F-9F57F393C016}"/>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l">
              <a:defRPr sz="800" b="0" i="0">
                <a:solidFill>
                  <a:schemeClr val="tx1"/>
                </a:solidFill>
                <a:latin typeface="Sons" panose="020B0503030202060203" pitchFamily="34" charset="77"/>
              </a:defRPr>
            </a:lvl1pPr>
          </a:lstStyle>
          <a:p>
            <a:fld id="{D9C017BB-C9AB-4D4C-9C04-40ADDD13D28C}" type="datetime4">
              <a:rPr lang="en-US" smtClean="0"/>
              <a:t>April 6, 2025</a:t>
            </a:fld>
            <a:endParaRPr lang="en-US"/>
          </a:p>
        </p:txBody>
      </p:sp>
      <p:sp>
        <p:nvSpPr>
          <p:cNvPr id="26" name="Text Placeholder 15">
            <a:extLst>
              <a:ext uri="{FF2B5EF4-FFF2-40B4-BE49-F238E27FC236}">
                <a16:creationId xmlns:a16="http://schemas.microsoft.com/office/drawing/2014/main" id="{882908D2-676A-0B6A-51DB-DB39498910E0}"/>
              </a:ext>
            </a:extLst>
          </p:cNvPr>
          <p:cNvSpPr>
            <a:spLocks noGrp="1"/>
          </p:cNvSpPr>
          <p:nvPr>
            <p:ph type="body" sz="quarter" idx="42" hasCustomPrompt="1"/>
          </p:nvPr>
        </p:nvSpPr>
        <p:spPr>
          <a:xfrm>
            <a:off x="190500" y="730250"/>
            <a:ext cx="942975" cy="147010"/>
          </a:xfrm>
        </p:spPr>
        <p:txBody>
          <a:bodyPr anchor="b"/>
          <a:lstStyle>
            <a:lvl1pPr>
              <a:lnSpc>
                <a:spcPct val="90714"/>
              </a:lnSpc>
              <a:spcBef>
                <a:spcPts val="0"/>
              </a:spcBef>
              <a:spcAft>
                <a:spcPts val="0"/>
              </a:spcAft>
              <a:defRPr sz="1050" b="0" i="0">
                <a:solidFill>
                  <a:schemeClr val="tx1"/>
                </a:solidFill>
                <a:latin typeface="Sons" panose="020B0503030202060203" pitchFamily="34" charset="77"/>
              </a:defRPr>
            </a:lvl1pPr>
          </a:lstStyle>
          <a:p>
            <a:pPr lvl="0"/>
            <a:r>
              <a:rPr lang="en-US"/>
              <a:t>Run &amp; Optimize</a:t>
            </a:r>
          </a:p>
        </p:txBody>
      </p:sp>
      <p:sp>
        <p:nvSpPr>
          <p:cNvPr id="27" name="Text Placeholder 15">
            <a:extLst>
              <a:ext uri="{FF2B5EF4-FFF2-40B4-BE49-F238E27FC236}">
                <a16:creationId xmlns:a16="http://schemas.microsoft.com/office/drawing/2014/main" id="{FA87052C-0303-B24D-5608-940F49FA51C8}"/>
              </a:ext>
            </a:extLst>
          </p:cNvPr>
          <p:cNvSpPr>
            <a:spLocks noGrp="1"/>
          </p:cNvSpPr>
          <p:nvPr>
            <p:ph type="body" sz="quarter" idx="43" hasCustomPrompt="1"/>
          </p:nvPr>
        </p:nvSpPr>
        <p:spPr>
          <a:xfrm>
            <a:off x="10984624" y="730249"/>
            <a:ext cx="1027163" cy="147011"/>
          </a:xfrm>
        </p:spPr>
        <p:txBody>
          <a:bodyPr anchor="b"/>
          <a:lstStyle>
            <a:lvl1pPr algn="r">
              <a:lnSpc>
                <a:spcPct val="90714"/>
              </a:lnSpc>
              <a:spcBef>
                <a:spcPts val="0"/>
              </a:spcBef>
              <a:spcAft>
                <a:spcPts val="0"/>
              </a:spcAft>
              <a:defRPr sz="1050" b="0" i="0">
                <a:solidFill>
                  <a:schemeClr val="bg2">
                    <a:lumMod val="60000"/>
                    <a:lumOff val="40000"/>
                  </a:schemeClr>
                </a:solidFill>
                <a:latin typeface="Sons" panose="020B0503030202060203" pitchFamily="34" charset="77"/>
              </a:defRPr>
            </a:lvl1pPr>
          </a:lstStyle>
          <a:p>
            <a:pPr lvl="0"/>
            <a:r>
              <a:rPr lang="en-US"/>
              <a:t>Consult</a:t>
            </a:r>
          </a:p>
        </p:txBody>
      </p:sp>
      <p:pic>
        <p:nvPicPr>
          <p:cNvPr id="11" name="Graphic 10" descr="Graphic representing a process from one thing to another thing.">
            <a:extLst>
              <a:ext uri="{FF2B5EF4-FFF2-40B4-BE49-F238E27FC236}">
                <a16:creationId xmlns:a16="http://schemas.microsoft.com/office/drawing/2014/main" id="{61765B8C-BD97-9533-33F6-2F1D53DB95D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0498" y="1878906"/>
            <a:ext cx="7676545" cy="2199363"/>
          </a:xfrm>
          <a:prstGeom prst="rect">
            <a:avLst/>
          </a:prstGeom>
        </p:spPr>
      </p:pic>
      <p:sp>
        <p:nvSpPr>
          <p:cNvPr id="13" name="Text Placeholder 15">
            <a:extLst>
              <a:ext uri="{FF2B5EF4-FFF2-40B4-BE49-F238E27FC236}">
                <a16:creationId xmlns:a16="http://schemas.microsoft.com/office/drawing/2014/main" id="{F9CDBA02-97CD-34FB-D153-DF2D74D79081}"/>
              </a:ext>
            </a:extLst>
          </p:cNvPr>
          <p:cNvSpPr>
            <a:spLocks noGrp="1"/>
          </p:cNvSpPr>
          <p:nvPr>
            <p:ph type="body" sz="quarter" idx="31" hasCustomPrompt="1"/>
          </p:nvPr>
        </p:nvSpPr>
        <p:spPr>
          <a:xfrm>
            <a:off x="190501" y="4305589"/>
            <a:ext cx="342899" cy="254365"/>
          </a:xfrm>
        </p:spPr>
        <p:txBody>
          <a:bodyPr anchor="t"/>
          <a:lstStyle>
            <a:lvl1pPr>
              <a:lnSpc>
                <a:spcPct val="90714"/>
              </a:lnSpc>
              <a:spcBef>
                <a:spcPts val="0"/>
              </a:spcBef>
              <a:spcAft>
                <a:spcPts val="0"/>
              </a:spcAft>
              <a:defRPr sz="1000" b="0" i="0">
                <a:solidFill>
                  <a:schemeClr val="bg2"/>
                </a:solidFill>
                <a:latin typeface="Sons" panose="020B0503030202060203" pitchFamily="34" charset="77"/>
              </a:defRPr>
            </a:lvl1pPr>
          </a:lstStyle>
          <a:p>
            <a:pPr lvl="0"/>
            <a:r>
              <a:rPr lang="en-US"/>
              <a:t>Sales</a:t>
            </a:r>
          </a:p>
        </p:txBody>
      </p:sp>
      <p:sp>
        <p:nvSpPr>
          <p:cNvPr id="8" name="Text Placeholder 15">
            <a:extLst>
              <a:ext uri="{FF2B5EF4-FFF2-40B4-BE49-F238E27FC236}">
                <a16:creationId xmlns:a16="http://schemas.microsoft.com/office/drawing/2014/main" id="{336971EA-B0C4-7274-4C48-01A4E6155FBF}"/>
              </a:ext>
            </a:extLst>
          </p:cNvPr>
          <p:cNvSpPr>
            <a:spLocks noGrp="1"/>
          </p:cNvSpPr>
          <p:nvPr>
            <p:ph type="body" sz="quarter" idx="37" hasCustomPrompt="1"/>
          </p:nvPr>
        </p:nvSpPr>
        <p:spPr>
          <a:xfrm>
            <a:off x="932181" y="4305300"/>
            <a:ext cx="523875" cy="254365"/>
          </a:xfrm>
        </p:spPr>
        <p:txBody>
          <a:bodyPr anchor="t"/>
          <a:lstStyle>
            <a:lvl1pPr>
              <a:lnSpc>
                <a:spcPct val="90714"/>
              </a:lnSpc>
              <a:spcBef>
                <a:spcPts val="0"/>
              </a:spcBef>
              <a:spcAft>
                <a:spcPts val="0"/>
              </a:spcAft>
              <a:defRPr sz="1000" b="0" i="0">
                <a:solidFill>
                  <a:schemeClr val="bg2"/>
                </a:solidFill>
                <a:latin typeface="Sons" panose="020B0503030202060203" pitchFamily="34" charset="77"/>
              </a:defRPr>
            </a:lvl1pPr>
          </a:lstStyle>
          <a:p>
            <a:pPr lvl="0"/>
            <a:r>
              <a:rPr lang="en-US"/>
              <a:t>Initiation</a:t>
            </a:r>
          </a:p>
        </p:txBody>
      </p:sp>
      <p:sp>
        <p:nvSpPr>
          <p:cNvPr id="10" name="Text Placeholder 15">
            <a:extLst>
              <a:ext uri="{FF2B5EF4-FFF2-40B4-BE49-F238E27FC236}">
                <a16:creationId xmlns:a16="http://schemas.microsoft.com/office/drawing/2014/main" id="{1F32774A-E87F-352F-5FC5-756DC2623D0E}"/>
              </a:ext>
            </a:extLst>
          </p:cNvPr>
          <p:cNvSpPr>
            <a:spLocks noGrp="1"/>
          </p:cNvSpPr>
          <p:nvPr>
            <p:ph type="body" sz="quarter" idx="36" hasCustomPrompt="1"/>
          </p:nvPr>
        </p:nvSpPr>
        <p:spPr>
          <a:xfrm>
            <a:off x="1876425" y="4267200"/>
            <a:ext cx="1885951" cy="254365"/>
          </a:xfrm>
        </p:spPr>
        <p:txBody>
          <a:bodyPr anchor="t"/>
          <a:lstStyle>
            <a:lvl1pPr algn="ctr">
              <a:lnSpc>
                <a:spcPct val="90714"/>
              </a:lnSpc>
              <a:spcBef>
                <a:spcPts val="0"/>
              </a:spcBef>
              <a:spcAft>
                <a:spcPts val="0"/>
              </a:spcAft>
              <a:defRPr sz="1400">
                <a:solidFill>
                  <a:schemeClr val="tx1"/>
                </a:solidFill>
              </a:defRPr>
            </a:lvl1pPr>
          </a:lstStyle>
          <a:p>
            <a:pPr lvl="0"/>
            <a:r>
              <a:rPr lang="en-US"/>
              <a:t>Transition</a:t>
            </a:r>
          </a:p>
        </p:txBody>
      </p:sp>
      <p:sp>
        <p:nvSpPr>
          <p:cNvPr id="5" name="Text Placeholder 15">
            <a:extLst>
              <a:ext uri="{FF2B5EF4-FFF2-40B4-BE49-F238E27FC236}">
                <a16:creationId xmlns:a16="http://schemas.microsoft.com/office/drawing/2014/main" id="{AE37F1E0-8C4B-89DE-D0A6-9E952729E66B}"/>
              </a:ext>
            </a:extLst>
          </p:cNvPr>
          <p:cNvSpPr>
            <a:spLocks noGrp="1"/>
          </p:cNvSpPr>
          <p:nvPr>
            <p:ph type="body" sz="quarter" idx="46" hasCustomPrompt="1"/>
          </p:nvPr>
        </p:nvSpPr>
        <p:spPr>
          <a:xfrm>
            <a:off x="4182745" y="4267200"/>
            <a:ext cx="1885951" cy="254365"/>
          </a:xfrm>
        </p:spPr>
        <p:txBody>
          <a:bodyPr anchor="t"/>
          <a:lstStyle>
            <a:lvl1pPr algn="ctr">
              <a:lnSpc>
                <a:spcPct val="90714"/>
              </a:lnSpc>
              <a:spcBef>
                <a:spcPts val="0"/>
              </a:spcBef>
              <a:spcAft>
                <a:spcPts val="0"/>
              </a:spcAft>
              <a:defRPr sz="1400">
                <a:solidFill>
                  <a:schemeClr val="tx1"/>
                </a:solidFill>
              </a:defRPr>
            </a:lvl1pPr>
          </a:lstStyle>
          <a:p>
            <a:pPr lvl="0"/>
            <a:r>
              <a:rPr lang="en-US"/>
              <a:t>Run &amp; Optimize</a:t>
            </a:r>
          </a:p>
        </p:txBody>
      </p:sp>
      <p:sp>
        <p:nvSpPr>
          <p:cNvPr id="23" name="Text Placeholder 15">
            <a:extLst>
              <a:ext uri="{FF2B5EF4-FFF2-40B4-BE49-F238E27FC236}">
                <a16:creationId xmlns:a16="http://schemas.microsoft.com/office/drawing/2014/main" id="{A30AA526-CE65-40D3-B5A6-B4027BF507C6}"/>
              </a:ext>
            </a:extLst>
          </p:cNvPr>
          <p:cNvSpPr>
            <a:spLocks noGrp="1"/>
          </p:cNvSpPr>
          <p:nvPr>
            <p:ph type="body" sz="quarter" idx="41" hasCustomPrompt="1"/>
          </p:nvPr>
        </p:nvSpPr>
        <p:spPr>
          <a:xfrm>
            <a:off x="6423920" y="4305300"/>
            <a:ext cx="779895" cy="254365"/>
          </a:xfrm>
        </p:spPr>
        <p:txBody>
          <a:bodyPr anchor="t"/>
          <a:lstStyle>
            <a:lvl1pPr>
              <a:lnSpc>
                <a:spcPct val="90714"/>
              </a:lnSpc>
              <a:spcBef>
                <a:spcPts val="0"/>
              </a:spcBef>
              <a:spcAft>
                <a:spcPts val="0"/>
              </a:spcAft>
              <a:defRPr sz="1000" b="0" i="0">
                <a:solidFill>
                  <a:schemeClr val="bg2"/>
                </a:solidFill>
                <a:latin typeface="Sons" panose="020B0503030202060203" pitchFamily="34" charset="77"/>
              </a:defRPr>
            </a:lvl1pPr>
          </a:lstStyle>
          <a:p>
            <a:pPr lvl="0"/>
            <a:r>
              <a:rPr lang="en-US"/>
              <a:t>Closure</a:t>
            </a:r>
          </a:p>
        </p:txBody>
      </p:sp>
      <p:sp>
        <p:nvSpPr>
          <p:cNvPr id="30" name="Text Placeholder 29">
            <a:extLst>
              <a:ext uri="{FF2B5EF4-FFF2-40B4-BE49-F238E27FC236}">
                <a16:creationId xmlns:a16="http://schemas.microsoft.com/office/drawing/2014/main" id="{967ADFAF-9090-A895-D703-1132D68530EE}"/>
              </a:ext>
            </a:extLst>
          </p:cNvPr>
          <p:cNvSpPr>
            <a:spLocks noGrp="1"/>
          </p:cNvSpPr>
          <p:nvPr>
            <p:ph type="body" sz="quarter" idx="44" hasCustomPrompt="1"/>
          </p:nvPr>
        </p:nvSpPr>
        <p:spPr>
          <a:xfrm>
            <a:off x="114300" y="5334000"/>
            <a:ext cx="7505700" cy="863600"/>
          </a:xfrm>
        </p:spPr>
        <p:txBody>
          <a:bodyPr/>
          <a:lstStyle>
            <a:lvl1pPr>
              <a:defRPr sz="8000">
                <a:solidFill>
                  <a:schemeClr val="tx1"/>
                </a:solidFill>
              </a:defRPr>
            </a:lvl1pPr>
          </a:lstStyle>
          <a:p>
            <a:pPr lvl="0"/>
            <a:r>
              <a:rPr lang="en-US"/>
              <a:t>Run &amp; Optimize</a:t>
            </a:r>
          </a:p>
        </p:txBody>
      </p:sp>
      <p:sp>
        <p:nvSpPr>
          <p:cNvPr id="32" name="Text Placeholder 15">
            <a:extLst>
              <a:ext uri="{FF2B5EF4-FFF2-40B4-BE49-F238E27FC236}">
                <a16:creationId xmlns:a16="http://schemas.microsoft.com/office/drawing/2014/main" id="{2D6216C5-CE88-F871-228B-B8A3B56A616B}"/>
              </a:ext>
            </a:extLst>
          </p:cNvPr>
          <p:cNvSpPr>
            <a:spLocks noGrp="1"/>
          </p:cNvSpPr>
          <p:nvPr>
            <p:ph type="body" sz="quarter" idx="32" hasCustomPrompt="1"/>
          </p:nvPr>
        </p:nvSpPr>
        <p:spPr>
          <a:xfrm>
            <a:off x="8305799" y="5300028"/>
            <a:ext cx="3694113" cy="1149985"/>
          </a:xfrm>
        </p:spPr>
        <p:txBody>
          <a:bodyPr anchor="t"/>
          <a:lstStyle>
            <a:lvl1pPr>
              <a:lnSpc>
                <a:spcPct val="90714"/>
              </a:lnSpc>
              <a:spcBef>
                <a:spcPts val="0"/>
              </a:spcBef>
              <a:spcAft>
                <a:spcPts val="0"/>
              </a:spcAft>
              <a:defRPr sz="1000" b="0" i="0">
                <a:solidFill>
                  <a:schemeClr val="tx1"/>
                </a:solidFill>
                <a:latin typeface="Sons Light" panose="020B0303030202060203" pitchFamily="34" charset="77"/>
              </a:defRPr>
            </a:lvl1pPr>
          </a:lstStyle>
          <a:p>
            <a:pPr lvl="0"/>
            <a:r>
              <a:rPr lang="en-US">
                <a:effectLst/>
              </a:rPr>
              <a:t>We design &amp; build digital products with cross functional teams consisting of experience designers, software engineers, marketers and business consultants. We aim to work as agile as possible and use 3 distinct phases: foundation, development &amp; design sprints and transition.</a:t>
            </a:r>
            <a:endParaRPr lang="en-US"/>
          </a:p>
        </p:txBody>
      </p:sp>
      <p:cxnSp>
        <p:nvCxnSpPr>
          <p:cNvPr id="25" name="Straight Connector 24">
            <a:extLst>
              <a:ext uri="{FF2B5EF4-FFF2-40B4-BE49-F238E27FC236}">
                <a16:creationId xmlns:a16="http://schemas.microsoft.com/office/drawing/2014/main" id="{2ED7E663-B1E1-30E4-C1DD-A24D1D197581}"/>
              </a:ext>
              <a:ext uri="{C183D7F6-B498-43B3-948B-1728B52AA6E4}">
                <adec:decorative xmlns:adec="http://schemas.microsoft.com/office/drawing/2017/decorative" val="1"/>
              </a:ext>
            </a:extLst>
          </p:cNvPr>
          <p:cNvCxnSpPr>
            <a:cxnSpLocks/>
          </p:cNvCxnSpPr>
          <p:nvPr userDrawn="1"/>
        </p:nvCxnSpPr>
        <p:spPr>
          <a:xfrm>
            <a:off x="190500" y="623176"/>
            <a:ext cx="11821287"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EE96116-9503-A231-4503-4FDD4BAE8B10}"/>
              </a:ext>
              <a:ext uri="{C183D7F6-B498-43B3-948B-1728B52AA6E4}">
                <adec:decorative xmlns:adec="http://schemas.microsoft.com/office/drawing/2017/decorative" val="1"/>
              </a:ext>
            </a:extLst>
          </p:cNvPr>
          <p:cNvCxnSpPr>
            <a:cxnSpLocks/>
          </p:cNvCxnSpPr>
          <p:nvPr userDrawn="1"/>
        </p:nvCxnSpPr>
        <p:spPr>
          <a:xfrm>
            <a:off x="190500" y="952500"/>
            <a:ext cx="11821287"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9F326F4-A7D8-8576-7909-B57CF394C9D6}"/>
              </a:ext>
              <a:ext uri="{C183D7F6-B498-43B3-948B-1728B52AA6E4}">
                <adec:decorative xmlns:adec="http://schemas.microsoft.com/office/drawing/2017/decorative" val="1"/>
              </a:ext>
            </a:extLst>
          </p:cNvPr>
          <p:cNvCxnSpPr>
            <a:cxnSpLocks/>
          </p:cNvCxnSpPr>
          <p:nvPr userDrawn="1"/>
        </p:nvCxnSpPr>
        <p:spPr>
          <a:xfrm>
            <a:off x="190500" y="6553200"/>
            <a:ext cx="11821287"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Footer Placeholder 7">
            <a:extLst>
              <a:ext uri="{FF2B5EF4-FFF2-40B4-BE49-F238E27FC236}">
                <a16:creationId xmlns:a16="http://schemas.microsoft.com/office/drawing/2014/main" id="{FB56072A-F18C-935A-E9CE-D7156C84CF74}"/>
              </a:ext>
            </a:extLst>
          </p:cNvPr>
          <p:cNvSpPr>
            <a:spLocks noGrp="1"/>
          </p:cNvSpPr>
          <p:nvPr>
            <p:ph type="ftr" sz="quarter" idx="3"/>
          </p:nvPr>
        </p:nvSpPr>
        <p:spPr>
          <a:xfrm>
            <a:off x="860425"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Add client via Header &amp; Footer tool</a:t>
            </a:r>
          </a:p>
        </p:txBody>
      </p:sp>
    </p:spTree>
    <p:extLst>
      <p:ext uri="{BB962C8B-B14F-4D97-AF65-F5344CB8AC3E}">
        <p14:creationId xmlns:p14="http://schemas.microsoft.com/office/powerpoint/2010/main" val="1796921897"/>
      </p:ext>
    </p:extLst>
  </p:cSld>
  <p:clrMapOvr>
    <a:masterClrMapping/>
  </p:clrMapOvr>
  <p:transition spd="slow">
    <p:push/>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Delivery Methodology - Run_Optimize">
    <p:spTree>
      <p:nvGrpSpPr>
        <p:cNvPr id="1" name=""/>
        <p:cNvGrpSpPr/>
        <p:nvPr/>
      </p:nvGrpSpPr>
      <p:grpSpPr>
        <a:xfrm>
          <a:off x="0" y="0"/>
          <a:ext cx="0" cy="0"/>
          <a:chOff x="0" y="0"/>
          <a:chExt cx="0" cy="0"/>
        </a:xfrm>
      </p:grpSpPr>
      <p:sp>
        <p:nvSpPr>
          <p:cNvPr id="22" name="Slide Number Placeholder 4">
            <a:extLst>
              <a:ext uri="{FF2B5EF4-FFF2-40B4-BE49-F238E27FC236}">
                <a16:creationId xmlns:a16="http://schemas.microsoft.com/office/drawing/2014/main" id="{A8A81B64-A13C-08B5-1D4A-DEA0A6AF84A9}"/>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a:t>
            </a:fld>
            <a:endParaRPr lang="en-US"/>
          </a:p>
        </p:txBody>
      </p:sp>
      <p:sp>
        <p:nvSpPr>
          <p:cNvPr id="20" name="Title Placeholder 2">
            <a:extLst>
              <a:ext uri="{FF2B5EF4-FFF2-40B4-BE49-F238E27FC236}">
                <a16:creationId xmlns:a16="http://schemas.microsoft.com/office/drawing/2014/main" id="{3CD23BA9-CD95-AFD7-9C7D-2CAE181D90FF}"/>
              </a:ext>
            </a:extLst>
          </p:cNvPr>
          <p:cNvSpPr>
            <a:spLocks noGrp="1"/>
          </p:cNvSpPr>
          <p:nvPr>
            <p:ph type="title"/>
          </p:nvPr>
        </p:nvSpPr>
        <p:spPr>
          <a:xfrm>
            <a:off x="4238625" y="194208"/>
            <a:ext cx="2698750" cy="123292"/>
          </a:xfrm>
          <a:prstGeom prst="rect">
            <a:avLst/>
          </a:prstGeom>
        </p:spPr>
        <p:txBody>
          <a:bodyPr vert="horz" lIns="0" tIns="0" rIns="0" bIns="0" rtlCol="0" anchor="b">
            <a:noAutofit/>
          </a:bodyPr>
          <a:lstStyle>
            <a:lvl1pPr>
              <a:defRPr sz="800">
                <a:solidFill>
                  <a:schemeClr val="tx1"/>
                </a:solidFill>
                <a:latin typeface="Sons" panose="020B0503030202060203" pitchFamily="34" charset="77"/>
              </a:defRPr>
            </a:lvl1pPr>
          </a:lstStyle>
          <a:p>
            <a:r>
              <a:rPr lang="en-GB"/>
              <a:t>Click to edit Master title style</a:t>
            </a:r>
            <a:endParaRPr lang="en-US"/>
          </a:p>
        </p:txBody>
      </p:sp>
      <p:sp>
        <p:nvSpPr>
          <p:cNvPr id="17" name="Date Placeholder 3">
            <a:extLst>
              <a:ext uri="{FF2B5EF4-FFF2-40B4-BE49-F238E27FC236}">
                <a16:creationId xmlns:a16="http://schemas.microsoft.com/office/drawing/2014/main" id="{1D1C8126-21B7-7A13-1F2F-9F57F393C016}"/>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l">
              <a:defRPr sz="800" b="0" i="0">
                <a:solidFill>
                  <a:schemeClr val="tx1"/>
                </a:solidFill>
                <a:latin typeface="Sons" panose="020B0503030202060203" pitchFamily="34" charset="77"/>
              </a:defRPr>
            </a:lvl1pPr>
          </a:lstStyle>
          <a:p>
            <a:fld id="{6B272178-3866-4646-B865-92F03B490CA8}" type="datetime4">
              <a:rPr lang="en-US" smtClean="0"/>
              <a:t>April 6, 2025</a:t>
            </a:fld>
            <a:endParaRPr lang="en-US"/>
          </a:p>
        </p:txBody>
      </p:sp>
      <p:sp>
        <p:nvSpPr>
          <p:cNvPr id="26" name="Text Placeholder 15">
            <a:extLst>
              <a:ext uri="{FF2B5EF4-FFF2-40B4-BE49-F238E27FC236}">
                <a16:creationId xmlns:a16="http://schemas.microsoft.com/office/drawing/2014/main" id="{882908D2-676A-0B6A-51DB-DB39498910E0}"/>
              </a:ext>
            </a:extLst>
          </p:cNvPr>
          <p:cNvSpPr>
            <a:spLocks noGrp="1"/>
          </p:cNvSpPr>
          <p:nvPr>
            <p:ph type="body" sz="quarter" idx="42" hasCustomPrompt="1"/>
          </p:nvPr>
        </p:nvSpPr>
        <p:spPr>
          <a:xfrm>
            <a:off x="190500" y="730250"/>
            <a:ext cx="942975" cy="147010"/>
          </a:xfrm>
        </p:spPr>
        <p:txBody>
          <a:bodyPr anchor="b"/>
          <a:lstStyle>
            <a:lvl1pPr>
              <a:lnSpc>
                <a:spcPct val="90714"/>
              </a:lnSpc>
              <a:spcBef>
                <a:spcPts val="0"/>
              </a:spcBef>
              <a:spcAft>
                <a:spcPts val="0"/>
              </a:spcAft>
              <a:defRPr sz="1050" b="0" i="0">
                <a:solidFill>
                  <a:schemeClr val="tx1"/>
                </a:solidFill>
                <a:latin typeface="Sons" panose="020B0503030202060203" pitchFamily="34" charset="77"/>
              </a:defRPr>
            </a:lvl1pPr>
          </a:lstStyle>
          <a:p>
            <a:pPr lvl="0"/>
            <a:r>
              <a:rPr lang="en-US"/>
              <a:t>Consult</a:t>
            </a:r>
          </a:p>
        </p:txBody>
      </p:sp>
      <p:pic>
        <p:nvPicPr>
          <p:cNvPr id="14" name="Graphic 13" descr="Graphic representing a process from one thing to another thing.">
            <a:extLst>
              <a:ext uri="{FF2B5EF4-FFF2-40B4-BE49-F238E27FC236}">
                <a16:creationId xmlns:a16="http://schemas.microsoft.com/office/drawing/2014/main" id="{ED84774C-A0B3-F5D3-1D77-5A8420D3410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0498" y="1873187"/>
            <a:ext cx="8420102" cy="2192115"/>
          </a:xfrm>
          <a:prstGeom prst="rect">
            <a:avLst/>
          </a:prstGeom>
        </p:spPr>
      </p:pic>
      <p:sp>
        <p:nvSpPr>
          <p:cNvPr id="15" name="Text Placeholder 15">
            <a:extLst>
              <a:ext uri="{FF2B5EF4-FFF2-40B4-BE49-F238E27FC236}">
                <a16:creationId xmlns:a16="http://schemas.microsoft.com/office/drawing/2014/main" id="{94FEB4F1-FBCC-1580-E2F5-D03CC0B9603C}"/>
              </a:ext>
            </a:extLst>
          </p:cNvPr>
          <p:cNvSpPr>
            <a:spLocks noGrp="1"/>
          </p:cNvSpPr>
          <p:nvPr>
            <p:ph type="body" sz="quarter" idx="31" hasCustomPrompt="1"/>
          </p:nvPr>
        </p:nvSpPr>
        <p:spPr>
          <a:xfrm>
            <a:off x="190501" y="4305589"/>
            <a:ext cx="342899" cy="254365"/>
          </a:xfrm>
        </p:spPr>
        <p:txBody>
          <a:bodyPr anchor="t"/>
          <a:lstStyle>
            <a:lvl1pPr>
              <a:lnSpc>
                <a:spcPct val="90714"/>
              </a:lnSpc>
              <a:spcBef>
                <a:spcPts val="0"/>
              </a:spcBef>
              <a:spcAft>
                <a:spcPts val="0"/>
              </a:spcAft>
              <a:defRPr sz="1000" b="0" i="0">
                <a:solidFill>
                  <a:schemeClr val="bg2"/>
                </a:solidFill>
                <a:latin typeface="Sons" panose="020B0503030202060203" pitchFamily="34" charset="77"/>
              </a:defRPr>
            </a:lvl1pPr>
          </a:lstStyle>
          <a:p>
            <a:pPr lvl="0"/>
            <a:r>
              <a:rPr lang="en-US"/>
              <a:t>Sales</a:t>
            </a:r>
          </a:p>
        </p:txBody>
      </p:sp>
      <p:sp>
        <p:nvSpPr>
          <p:cNvPr id="16" name="Text Placeholder 15">
            <a:extLst>
              <a:ext uri="{FF2B5EF4-FFF2-40B4-BE49-F238E27FC236}">
                <a16:creationId xmlns:a16="http://schemas.microsoft.com/office/drawing/2014/main" id="{672D56B8-1B83-85A9-DBD2-88A7BE5033D5}"/>
              </a:ext>
            </a:extLst>
          </p:cNvPr>
          <p:cNvSpPr>
            <a:spLocks noGrp="1"/>
          </p:cNvSpPr>
          <p:nvPr>
            <p:ph type="body" sz="quarter" idx="37" hasCustomPrompt="1"/>
          </p:nvPr>
        </p:nvSpPr>
        <p:spPr>
          <a:xfrm>
            <a:off x="609600" y="4305300"/>
            <a:ext cx="523875" cy="254365"/>
          </a:xfrm>
        </p:spPr>
        <p:txBody>
          <a:bodyPr anchor="t"/>
          <a:lstStyle>
            <a:lvl1pPr>
              <a:lnSpc>
                <a:spcPct val="90714"/>
              </a:lnSpc>
              <a:spcBef>
                <a:spcPts val="0"/>
              </a:spcBef>
              <a:spcAft>
                <a:spcPts val="0"/>
              </a:spcAft>
              <a:defRPr sz="1000" b="0" i="0">
                <a:solidFill>
                  <a:schemeClr val="bg2"/>
                </a:solidFill>
                <a:latin typeface="Sons" panose="020B0503030202060203" pitchFamily="34" charset="77"/>
              </a:defRPr>
            </a:lvl1pPr>
          </a:lstStyle>
          <a:p>
            <a:pPr lvl="0"/>
            <a:r>
              <a:rPr lang="en-US"/>
              <a:t>Initiation</a:t>
            </a:r>
          </a:p>
        </p:txBody>
      </p:sp>
      <p:sp>
        <p:nvSpPr>
          <p:cNvPr id="18" name="Text Placeholder 15">
            <a:extLst>
              <a:ext uri="{FF2B5EF4-FFF2-40B4-BE49-F238E27FC236}">
                <a16:creationId xmlns:a16="http://schemas.microsoft.com/office/drawing/2014/main" id="{9651676D-9FAB-CEED-70C4-8E4771C78F37}"/>
              </a:ext>
            </a:extLst>
          </p:cNvPr>
          <p:cNvSpPr>
            <a:spLocks noGrp="1"/>
          </p:cNvSpPr>
          <p:nvPr>
            <p:ph type="body" sz="quarter" idx="45" hasCustomPrompt="1"/>
          </p:nvPr>
        </p:nvSpPr>
        <p:spPr>
          <a:xfrm>
            <a:off x="1190625" y="4305300"/>
            <a:ext cx="523875" cy="254365"/>
          </a:xfrm>
        </p:spPr>
        <p:txBody>
          <a:bodyPr anchor="t"/>
          <a:lstStyle>
            <a:lvl1pPr>
              <a:lnSpc>
                <a:spcPct val="90714"/>
              </a:lnSpc>
              <a:spcBef>
                <a:spcPts val="0"/>
              </a:spcBef>
              <a:spcAft>
                <a:spcPts val="0"/>
              </a:spcAft>
              <a:defRPr sz="1000" b="0" i="0">
                <a:solidFill>
                  <a:schemeClr val="bg2"/>
                </a:solidFill>
                <a:latin typeface="Sons" panose="020B0503030202060203" pitchFamily="34" charset="77"/>
              </a:defRPr>
            </a:lvl1pPr>
          </a:lstStyle>
          <a:p>
            <a:pPr lvl="0"/>
            <a:r>
              <a:rPr lang="en-US"/>
              <a:t>Impact</a:t>
            </a:r>
          </a:p>
        </p:txBody>
      </p:sp>
      <p:sp>
        <p:nvSpPr>
          <p:cNvPr id="10" name="Text Placeholder 15">
            <a:extLst>
              <a:ext uri="{FF2B5EF4-FFF2-40B4-BE49-F238E27FC236}">
                <a16:creationId xmlns:a16="http://schemas.microsoft.com/office/drawing/2014/main" id="{1F32774A-E87F-352F-5FC5-756DC2623D0E}"/>
              </a:ext>
            </a:extLst>
          </p:cNvPr>
          <p:cNvSpPr>
            <a:spLocks noGrp="1"/>
          </p:cNvSpPr>
          <p:nvPr>
            <p:ph type="body" sz="quarter" idx="36" hasCustomPrompt="1"/>
          </p:nvPr>
        </p:nvSpPr>
        <p:spPr>
          <a:xfrm>
            <a:off x="1876425" y="4267200"/>
            <a:ext cx="1885951" cy="254365"/>
          </a:xfrm>
        </p:spPr>
        <p:txBody>
          <a:bodyPr anchor="t"/>
          <a:lstStyle>
            <a:lvl1pPr algn="ctr">
              <a:lnSpc>
                <a:spcPct val="90714"/>
              </a:lnSpc>
              <a:spcBef>
                <a:spcPts val="0"/>
              </a:spcBef>
              <a:spcAft>
                <a:spcPts val="0"/>
              </a:spcAft>
              <a:defRPr sz="1400">
                <a:solidFill>
                  <a:schemeClr val="tx1"/>
                </a:solidFill>
              </a:defRPr>
            </a:lvl1pPr>
          </a:lstStyle>
          <a:p>
            <a:pPr lvl="0"/>
            <a:r>
              <a:rPr lang="en-US"/>
              <a:t>Exploration</a:t>
            </a:r>
          </a:p>
        </p:txBody>
      </p:sp>
      <p:sp>
        <p:nvSpPr>
          <p:cNvPr id="5" name="Text Placeholder 15">
            <a:extLst>
              <a:ext uri="{FF2B5EF4-FFF2-40B4-BE49-F238E27FC236}">
                <a16:creationId xmlns:a16="http://schemas.microsoft.com/office/drawing/2014/main" id="{AE37F1E0-8C4B-89DE-D0A6-9E952729E66B}"/>
              </a:ext>
            </a:extLst>
          </p:cNvPr>
          <p:cNvSpPr>
            <a:spLocks noGrp="1"/>
          </p:cNvSpPr>
          <p:nvPr>
            <p:ph type="body" sz="quarter" idx="46" hasCustomPrompt="1"/>
          </p:nvPr>
        </p:nvSpPr>
        <p:spPr>
          <a:xfrm>
            <a:off x="4182745" y="4267200"/>
            <a:ext cx="1885951" cy="254365"/>
          </a:xfrm>
        </p:spPr>
        <p:txBody>
          <a:bodyPr anchor="t"/>
          <a:lstStyle>
            <a:lvl1pPr algn="ctr">
              <a:lnSpc>
                <a:spcPct val="90714"/>
              </a:lnSpc>
              <a:spcBef>
                <a:spcPts val="0"/>
              </a:spcBef>
              <a:spcAft>
                <a:spcPts val="0"/>
              </a:spcAft>
              <a:defRPr sz="1400">
                <a:solidFill>
                  <a:schemeClr val="tx1"/>
                </a:solidFill>
              </a:defRPr>
            </a:lvl1pPr>
          </a:lstStyle>
          <a:p>
            <a:pPr lvl="0"/>
            <a:r>
              <a:rPr lang="en-US"/>
              <a:t>Consulting Sprints</a:t>
            </a:r>
          </a:p>
        </p:txBody>
      </p:sp>
      <p:sp>
        <p:nvSpPr>
          <p:cNvPr id="19" name="Text Placeholder 15">
            <a:extLst>
              <a:ext uri="{FF2B5EF4-FFF2-40B4-BE49-F238E27FC236}">
                <a16:creationId xmlns:a16="http://schemas.microsoft.com/office/drawing/2014/main" id="{6F253210-0335-CF1C-850F-CBF59A77C3AC}"/>
              </a:ext>
            </a:extLst>
          </p:cNvPr>
          <p:cNvSpPr>
            <a:spLocks noGrp="1"/>
          </p:cNvSpPr>
          <p:nvPr>
            <p:ph type="body" sz="quarter" idx="47" hasCustomPrompt="1"/>
          </p:nvPr>
        </p:nvSpPr>
        <p:spPr>
          <a:xfrm>
            <a:off x="6590665" y="4267200"/>
            <a:ext cx="1885951" cy="254365"/>
          </a:xfrm>
        </p:spPr>
        <p:txBody>
          <a:bodyPr anchor="t"/>
          <a:lstStyle>
            <a:lvl1pPr algn="ctr">
              <a:lnSpc>
                <a:spcPct val="90714"/>
              </a:lnSpc>
              <a:spcBef>
                <a:spcPts val="0"/>
              </a:spcBef>
              <a:spcAft>
                <a:spcPts val="0"/>
              </a:spcAft>
              <a:defRPr sz="1400">
                <a:solidFill>
                  <a:schemeClr val="tx1"/>
                </a:solidFill>
              </a:defRPr>
            </a:lvl1pPr>
          </a:lstStyle>
          <a:p>
            <a:pPr lvl="0"/>
            <a:r>
              <a:rPr lang="en-US"/>
              <a:t>Final Review</a:t>
            </a:r>
          </a:p>
        </p:txBody>
      </p:sp>
      <p:sp>
        <p:nvSpPr>
          <p:cNvPr id="30" name="Text Placeholder 29">
            <a:extLst>
              <a:ext uri="{FF2B5EF4-FFF2-40B4-BE49-F238E27FC236}">
                <a16:creationId xmlns:a16="http://schemas.microsoft.com/office/drawing/2014/main" id="{967ADFAF-9090-A895-D703-1132D68530EE}"/>
              </a:ext>
            </a:extLst>
          </p:cNvPr>
          <p:cNvSpPr>
            <a:spLocks noGrp="1"/>
          </p:cNvSpPr>
          <p:nvPr>
            <p:ph type="body" sz="quarter" idx="44" hasCustomPrompt="1"/>
          </p:nvPr>
        </p:nvSpPr>
        <p:spPr>
          <a:xfrm>
            <a:off x="114300" y="5334000"/>
            <a:ext cx="7505700" cy="863600"/>
          </a:xfrm>
        </p:spPr>
        <p:txBody>
          <a:bodyPr/>
          <a:lstStyle>
            <a:lvl1pPr>
              <a:defRPr sz="8000">
                <a:solidFill>
                  <a:schemeClr val="tx1"/>
                </a:solidFill>
              </a:defRPr>
            </a:lvl1pPr>
          </a:lstStyle>
          <a:p>
            <a:pPr lvl="0"/>
            <a:r>
              <a:rPr lang="en-US"/>
              <a:t>Consult</a:t>
            </a:r>
          </a:p>
        </p:txBody>
      </p:sp>
      <p:sp>
        <p:nvSpPr>
          <p:cNvPr id="32" name="Text Placeholder 15">
            <a:extLst>
              <a:ext uri="{FF2B5EF4-FFF2-40B4-BE49-F238E27FC236}">
                <a16:creationId xmlns:a16="http://schemas.microsoft.com/office/drawing/2014/main" id="{2D6216C5-CE88-F871-228B-B8A3B56A616B}"/>
              </a:ext>
            </a:extLst>
          </p:cNvPr>
          <p:cNvSpPr>
            <a:spLocks noGrp="1"/>
          </p:cNvSpPr>
          <p:nvPr>
            <p:ph type="body" sz="quarter" idx="32" hasCustomPrompt="1"/>
          </p:nvPr>
        </p:nvSpPr>
        <p:spPr>
          <a:xfrm>
            <a:off x="8305799" y="5300028"/>
            <a:ext cx="3694113" cy="1149986"/>
          </a:xfrm>
        </p:spPr>
        <p:txBody>
          <a:bodyPr anchor="t"/>
          <a:lstStyle>
            <a:lvl1pPr>
              <a:lnSpc>
                <a:spcPct val="90714"/>
              </a:lnSpc>
              <a:spcBef>
                <a:spcPts val="0"/>
              </a:spcBef>
              <a:spcAft>
                <a:spcPts val="0"/>
              </a:spcAft>
              <a:defRPr sz="1000" b="0" i="0">
                <a:solidFill>
                  <a:schemeClr val="tx1"/>
                </a:solidFill>
                <a:latin typeface="Sons Light" panose="020B0303030202060203" pitchFamily="34" charset="77"/>
              </a:defRPr>
            </a:lvl1pPr>
          </a:lstStyle>
          <a:p>
            <a:pPr lvl="0"/>
            <a:r>
              <a:rPr lang="en-US">
                <a:effectLst/>
              </a:rPr>
              <a:t>The consulting engagements aim to help our clients in their transformation. The outcome is change that is effecting the client in several areas: business strategy, processes, technical infrastructure, </a:t>
            </a:r>
            <a:r>
              <a:rPr lang="en-US" err="1">
                <a:effectLst/>
              </a:rPr>
              <a:t>organisation</a:t>
            </a:r>
            <a:r>
              <a:rPr lang="en-US">
                <a:effectLst/>
              </a:rPr>
              <a:t> and culture. Since consulting is a complex </a:t>
            </a:r>
            <a:r>
              <a:rPr lang="en-US" err="1">
                <a:effectLst/>
              </a:rPr>
              <a:t>endeavour</a:t>
            </a:r>
            <a:r>
              <a:rPr lang="en-US">
                <a:effectLst/>
              </a:rPr>
              <a:t>, it is recommended to apply evolutionary problem solving for managing the activities. That means we work in iterations and apply "inspect and adapt" to steer towards the goal.</a:t>
            </a:r>
            <a:endParaRPr lang="en-US"/>
          </a:p>
        </p:txBody>
      </p:sp>
      <p:cxnSp>
        <p:nvCxnSpPr>
          <p:cNvPr id="25" name="Straight Connector 24">
            <a:extLst>
              <a:ext uri="{FF2B5EF4-FFF2-40B4-BE49-F238E27FC236}">
                <a16:creationId xmlns:a16="http://schemas.microsoft.com/office/drawing/2014/main" id="{2ED7E663-B1E1-30E4-C1DD-A24D1D197581}"/>
              </a:ext>
              <a:ext uri="{C183D7F6-B498-43B3-948B-1728B52AA6E4}">
                <adec:decorative xmlns:adec="http://schemas.microsoft.com/office/drawing/2017/decorative" val="1"/>
              </a:ext>
            </a:extLst>
          </p:cNvPr>
          <p:cNvCxnSpPr>
            <a:cxnSpLocks/>
          </p:cNvCxnSpPr>
          <p:nvPr userDrawn="1"/>
        </p:nvCxnSpPr>
        <p:spPr>
          <a:xfrm>
            <a:off x="190500" y="623176"/>
            <a:ext cx="11821287"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EE96116-9503-A231-4503-4FDD4BAE8B10}"/>
              </a:ext>
              <a:ext uri="{C183D7F6-B498-43B3-948B-1728B52AA6E4}">
                <adec:decorative xmlns:adec="http://schemas.microsoft.com/office/drawing/2017/decorative" val="1"/>
              </a:ext>
            </a:extLst>
          </p:cNvPr>
          <p:cNvCxnSpPr>
            <a:cxnSpLocks/>
          </p:cNvCxnSpPr>
          <p:nvPr userDrawn="1"/>
        </p:nvCxnSpPr>
        <p:spPr>
          <a:xfrm>
            <a:off x="190500" y="952500"/>
            <a:ext cx="11821287"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9F326F4-A7D8-8576-7909-B57CF394C9D6}"/>
              </a:ext>
              <a:ext uri="{C183D7F6-B498-43B3-948B-1728B52AA6E4}">
                <adec:decorative xmlns:adec="http://schemas.microsoft.com/office/drawing/2017/decorative" val="1"/>
              </a:ext>
            </a:extLst>
          </p:cNvPr>
          <p:cNvCxnSpPr>
            <a:cxnSpLocks/>
          </p:cNvCxnSpPr>
          <p:nvPr userDrawn="1"/>
        </p:nvCxnSpPr>
        <p:spPr>
          <a:xfrm>
            <a:off x="190500" y="6553200"/>
            <a:ext cx="11821287"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Footer Placeholder 7">
            <a:extLst>
              <a:ext uri="{FF2B5EF4-FFF2-40B4-BE49-F238E27FC236}">
                <a16:creationId xmlns:a16="http://schemas.microsoft.com/office/drawing/2014/main" id="{0D4106F3-4C4C-6480-F784-9625B073EAC3}"/>
              </a:ext>
            </a:extLst>
          </p:cNvPr>
          <p:cNvSpPr>
            <a:spLocks noGrp="1"/>
          </p:cNvSpPr>
          <p:nvPr>
            <p:ph type="ftr" sz="quarter" idx="3"/>
          </p:nvPr>
        </p:nvSpPr>
        <p:spPr>
          <a:xfrm>
            <a:off x="860425"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Add client via Header &amp; Footer tool</a:t>
            </a:r>
          </a:p>
        </p:txBody>
      </p:sp>
    </p:spTree>
    <p:extLst>
      <p:ext uri="{BB962C8B-B14F-4D97-AF65-F5344CB8AC3E}">
        <p14:creationId xmlns:p14="http://schemas.microsoft.com/office/powerpoint/2010/main" val="333582923"/>
      </p:ext>
    </p:extLst>
  </p:cSld>
  <p:clrMapOvr>
    <a:masterClrMapping/>
  </p:clrMapOvr>
  <p:transition spd="slow">
    <p:push/>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ulti-Logo Slide - A">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A78722EA-A341-4098-9FDC-5FE986DBAD56}"/>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a:t>
            </a:fld>
            <a:endParaRPr lang="en-US"/>
          </a:p>
        </p:txBody>
      </p:sp>
      <p:sp>
        <p:nvSpPr>
          <p:cNvPr id="3" name="Title Placeholder 2">
            <a:extLst>
              <a:ext uri="{FF2B5EF4-FFF2-40B4-BE49-F238E27FC236}">
                <a16:creationId xmlns:a16="http://schemas.microsoft.com/office/drawing/2014/main" id="{8877F6D7-E528-4644-EB44-EE63F730F6B1}"/>
              </a:ext>
            </a:extLst>
          </p:cNvPr>
          <p:cNvSpPr>
            <a:spLocks noGrp="1"/>
          </p:cNvSpPr>
          <p:nvPr>
            <p:ph type="title"/>
          </p:nvPr>
        </p:nvSpPr>
        <p:spPr>
          <a:xfrm>
            <a:off x="4238625" y="194208"/>
            <a:ext cx="2698750" cy="123292"/>
          </a:xfrm>
          <a:prstGeom prst="rect">
            <a:avLst/>
          </a:prstGeom>
        </p:spPr>
        <p:txBody>
          <a:bodyPr vert="horz" lIns="0" tIns="0" rIns="0" bIns="0" rtlCol="0" anchor="b">
            <a:noAutofit/>
          </a:bodyPr>
          <a:lstStyle>
            <a:lvl1pPr>
              <a:defRPr sz="800">
                <a:solidFill>
                  <a:schemeClr val="tx1"/>
                </a:solidFill>
                <a:latin typeface="Sons" panose="020B0503030202060203" pitchFamily="34" charset="77"/>
              </a:defRPr>
            </a:lvl1pPr>
          </a:lstStyle>
          <a:p>
            <a:r>
              <a:rPr lang="en-GB"/>
              <a:t>Click to edit Master title style</a:t>
            </a:r>
            <a:endParaRPr lang="en-US"/>
          </a:p>
        </p:txBody>
      </p:sp>
      <p:sp>
        <p:nvSpPr>
          <p:cNvPr id="2" name="Date Placeholder 3">
            <a:extLst>
              <a:ext uri="{FF2B5EF4-FFF2-40B4-BE49-F238E27FC236}">
                <a16:creationId xmlns:a16="http://schemas.microsoft.com/office/drawing/2014/main" id="{05DE4004-A683-68F8-3857-E0C59B90AD5D}"/>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l">
              <a:defRPr sz="800" b="0" i="0">
                <a:solidFill>
                  <a:schemeClr val="tx1"/>
                </a:solidFill>
                <a:latin typeface="Sons" panose="020B0503030202060203" pitchFamily="34" charset="77"/>
              </a:defRPr>
            </a:lvl1pPr>
          </a:lstStyle>
          <a:p>
            <a:fld id="{DDAC950F-0340-074D-813E-C5A6B7E5CD2B}" type="datetime4">
              <a:rPr lang="en-US" smtClean="0"/>
              <a:t>April 6, 2025</a:t>
            </a:fld>
            <a:endParaRPr lang="en-US"/>
          </a:p>
        </p:txBody>
      </p:sp>
      <p:sp>
        <p:nvSpPr>
          <p:cNvPr id="18" name="Text Placeholder 17">
            <a:extLst>
              <a:ext uri="{FF2B5EF4-FFF2-40B4-BE49-F238E27FC236}">
                <a16:creationId xmlns:a16="http://schemas.microsoft.com/office/drawing/2014/main" id="{618E6670-17A6-A018-1FF5-B5CC48F63CA4}"/>
              </a:ext>
            </a:extLst>
          </p:cNvPr>
          <p:cNvSpPr>
            <a:spLocks noGrp="1"/>
          </p:cNvSpPr>
          <p:nvPr>
            <p:ph type="body" sz="quarter" idx="13" hasCustomPrompt="1"/>
          </p:nvPr>
        </p:nvSpPr>
        <p:spPr>
          <a:xfrm>
            <a:off x="176213" y="946150"/>
            <a:ext cx="5748337" cy="4457700"/>
          </a:xfrm>
        </p:spPr>
        <p:txBody>
          <a:bodyPr/>
          <a:lstStyle>
            <a:lvl1pPr>
              <a:lnSpc>
                <a:spcPct val="85089"/>
              </a:lnSpc>
              <a:defRPr sz="5400" spc="-20">
                <a:solidFill>
                  <a:schemeClr val="tx1"/>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Title goes here</a:t>
            </a:r>
          </a:p>
        </p:txBody>
      </p:sp>
      <p:sp>
        <p:nvSpPr>
          <p:cNvPr id="21" name="Picture Placeholder 13">
            <a:extLst>
              <a:ext uri="{FF2B5EF4-FFF2-40B4-BE49-F238E27FC236}">
                <a16:creationId xmlns:a16="http://schemas.microsoft.com/office/drawing/2014/main" id="{696FF58A-A444-497D-CE20-FB847B4DDE70}"/>
              </a:ext>
            </a:extLst>
          </p:cNvPr>
          <p:cNvSpPr>
            <a:spLocks noGrp="1"/>
          </p:cNvSpPr>
          <p:nvPr>
            <p:ph type="pic" sz="quarter" idx="46" hasCustomPrompt="1"/>
          </p:nvPr>
        </p:nvSpPr>
        <p:spPr>
          <a:xfrm>
            <a:off x="6938328" y="957897"/>
            <a:ext cx="2020570" cy="1185863"/>
          </a:xfrm>
          <a:noFill/>
        </p:spPr>
        <p:txBody>
          <a:bodyPr anchor="ctr"/>
          <a:lstStyle>
            <a:lvl1pPr algn="ctr">
              <a:defRPr sz="1200">
                <a:solidFill>
                  <a:schemeClr val="tx1"/>
                </a:solidFill>
              </a:defRPr>
            </a:lvl1pPr>
          </a:lstStyle>
          <a:p>
            <a:r>
              <a:rPr lang="en-US"/>
              <a:t>Click icon to add logo</a:t>
            </a:r>
          </a:p>
        </p:txBody>
      </p:sp>
      <p:sp>
        <p:nvSpPr>
          <p:cNvPr id="22" name="Picture Placeholder 13">
            <a:extLst>
              <a:ext uri="{FF2B5EF4-FFF2-40B4-BE49-F238E27FC236}">
                <a16:creationId xmlns:a16="http://schemas.microsoft.com/office/drawing/2014/main" id="{CBF70EAD-33CF-1933-E6AB-7609A5F3682E}"/>
              </a:ext>
            </a:extLst>
          </p:cNvPr>
          <p:cNvSpPr>
            <a:spLocks noGrp="1"/>
          </p:cNvSpPr>
          <p:nvPr>
            <p:ph type="pic" sz="quarter" idx="47" hasCustomPrompt="1"/>
          </p:nvPr>
        </p:nvSpPr>
        <p:spPr>
          <a:xfrm>
            <a:off x="6938328" y="2361248"/>
            <a:ext cx="2020570" cy="1187450"/>
          </a:xfrm>
          <a:noFill/>
        </p:spPr>
        <p:txBody>
          <a:bodyPr anchor="ctr"/>
          <a:lstStyle>
            <a:lvl1pPr algn="ctr">
              <a:defRPr sz="1200">
                <a:solidFill>
                  <a:schemeClr val="tx1"/>
                </a:solidFill>
              </a:defRPr>
            </a:lvl1pPr>
          </a:lstStyle>
          <a:p>
            <a:r>
              <a:rPr lang="en-US"/>
              <a:t>Click icon to add logo</a:t>
            </a:r>
          </a:p>
        </p:txBody>
      </p:sp>
      <p:sp>
        <p:nvSpPr>
          <p:cNvPr id="23" name="Picture Placeholder 13">
            <a:extLst>
              <a:ext uri="{FF2B5EF4-FFF2-40B4-BE49-F238E27FC236}">
                <a16:creationId xmlns:a16="http://schemas.microsoft.com/office/drawing/2014/main" id="{ED873236-E148-792E-2869-9958684FA07A}"/>
              </a:ext>
            </a:extLst>
          </p:cNvPr>
          <p:cNvSpPr>
            <a:spLocks noGrp="1"/>
          </p:cNvSpPr>
          <p:nvPr>
            <p:ph type="pic" sz="quarter" idx="48" hasCustomPrompt="1"/>
          </p:nvPr>
        </p:nvSpPr>
        <p:spPr>
          <a:xfrm>
            <a:off x="6938328" y="3785858"/>
            <a:ext cx="2020570" cy="1185862"/>
          </a:xfrm>
          <a:noFill/>
        </p:spPr>
        <p:txBody>
          <a:bodyPr anchor="ctr"/>
          <a:lstStyle>
            <a:lvl1pPr algn="ctr">
              <a:defRPr sz="1200">
                <a:solidFill>
                  <a:schemeClr val="tx1"/>
                </a:solidFill>
              </a:defRPr>
            </a:lvl1pPr>
          </a:lstStyle>
          <a:p>
            <a:r>
              <a:rPr lang="en-US"/>
              <a:t>Click icon to add logo</a:t>
            </a:r>
          </a:p>
        </p:txBody>
      </p:sp>
      <p:sp>
        <p:nvSpPr>
          <p:cNvPr id="24" name="Picture Placeholder 13">
            <a:extLst>
              <a:ext uri="{FF2B5EF4-FFF2-40B4-BE49-F238E27FC236}">
                <a16:creationId xmlns:a16="http://schemas.microsoft.com/office/drawing/2014/main" id="{541E95A7-323A-B51C-0A46-EF10AC7977A0}"/>
              </a:ext>
            </a:extLst>
          </p:cNvPr>
          <p:cNvSpPr>
            <a:spLocks noGrp="1"/>
          </p:cNvSpPr>
          <p:nvPr>
            <p:ph type="pic" sz="quarter" idx="49" hasCustomPrompt="1"/>
          </p:nvPr>
        </p:nvSpPr>
        <p:spPr>
          <a:xfrm>
            <a:off x="6938328" y="5187619"/>
            <a:ext cx="2020570" cy="1187451"/>
          </a:xfrm>
          <a:noFill/>
        </p:spPr>
        <p:txBody>
          <a:bodyPr anchor="ctr"/>
          <a:lstStyle>
            <a:lvl1pPr algn="ctr">
              <a:defRPr sz="1200">
                <a:solidFill>
                  <a:schemeClr val="tx1"/>
                </a:solidFill>
              </a:defRPr>
            </a:lvl1pPr>
          </a:lstStyle>
          <a:p>
            <a:r>
              <a:rPr lang="en-US"/>
              <a:t>Click icon to add logo</a:t>
            </a:r>
          </a:p>
        </p:txBody>
      </p:sp>
      <p:sp>
        <p:nvSpPr>
          <p:cNvPr id="25" name="Picture Placeholder 13">
            <a:extLst>
              <a:ext uri="{FF2B5EF4-FFF2-40B4-BE49-F238E27FC236}">
                <a16:creationId xmlns:a16="http://schemas.microsoft.com/office/drawing/2014/main" id="{4670815E-778F-F868-AA06-43AF79CC203E}"/>
              </a:ext>
            </a:extLst>
          </p:cNvPr>
          <p:cNvSpPr>
            <a:spLocks noGrp="1"/>
          </p:cNvSpPr>
          <p:nvPr>
            <p:ph type="pic" sz="quarter" idx="50" hasCustomPrompt="1"/>
          </p:nvPr>
        </p:nvSpPr>
        <p:spPr>
          <a:xfrm>
            <a:off x="9304338" y="957897"/>
            <a:ext cx="2020570" cy="1185862"/>
          </a:xfrm>
          <a:noFill/>
        </p:spPr>
        <p:txBody>
          <a:bodyPr anchor="ctr"/>
          <a:lstStyle>
            <a:lvl1pPr algn="ctr">
              <a:defRPr sz="1200">
                <a:solidFill>
                  <a:schemeClr val="tx1"/>
                </a:solidFill>
              </a:defRPr>
            </a:lvl1pPr>
          </a:lstStyle>
          <a:p>
            <a:r>
              <a:rPr lang="en-US"/>
              <a:t>Click icon to add logo</a:t>
            </a:r>
          </a:p>
        </p:txBody>
      </p:sp>
      <p:sp>
        <p:nvSpPr>
          <p:cNvPr id="26" name="Picture Placeholder 13">
            <a:extLst>
              <a:ext uri="{FF2B5EF4-FFF2-40B4-BE49-F238E27FC236}">
                <a16:creationId xmlns:a16="http://schemas.microsoft.com/office/drawing/2014/main" id="{B4778A86-E34A-51CA-BF61-82B05720491A}"/>
              </a:ext>
            </a:extLst>
          </p:cNvPr>
          <p:cNvSpPr>
            <a:spLocks noGrp="1"/>
          </p:cNvSpPr>
          <p:nvPr>
            <p:ph type="pic" sz="quarter" idx="51" hasCustomPrompt="1"/>
          </p:nvPr>
        </p:nvSpPr>
        <p:spPr>
          <a:xfrm>
            <a:off x="9304338" y="2361247"/>
            <a:ext cx="2020570" cy="1185862"/>
          </a:xfrm>
          <a:noFill/>
        </p:spPr>
        <p:txBody>
          <a:bodyPr anchor="ctr"/>
          <a:lstStyle>
            <a:lvl1pPr algn="ctr">
              <a:defRPr sz="1200">
                <a:solidFill>
                  <a:schemeClr val="tx1"/>
                </a:solidFill>
              </a:defRPr>
            </a:lvl1pPr>
          </a:lstStyle>
          <a:p>
            <a:r>
              <a:rPr lang="en-US"/>
              <a:t>Click icon to add logo</a:t>
            </a:r>
          </a:p>
        </p:txBody>
      </p:sp>
      <p:sp>
        <p:nvSpPr>
          <p:cNvPr id="27" name="Picture Placeholder 13">
            <a:extLst>
              <a:ext uri="{FF2B5EF4-FFF2-40B4-BE49-F238E27FC236}">
                <a16:creationId xmlns:a16="http://schemas.microsoft.com/office/drawing/2014/main" id="{2F503383-F576-2F4F-A665-17CC7F2A36C9}"/>
              </a:ext>
            </a:extLst>
          </p:cNvPr>
          <p:cNvSpPr>
            <a:spLocks noGrp="1"/>
          </p:cNvSpPr>
          <p:nvPr>
            <p:ph type="pic" sz="quarter" idx="52" hasCustomPrompt="1"/>
          </p:nvPr>
        </p:nvSpPr>
        <p:spPr>
          <a:xfrm>
            <a:off x="9304338" y="3785858"/>
            <a:ext cx="2020570" cy="1185862"/>
          </a:xfrm>
          <a:noFill/>
        </p:spPr>
        <p:txBody>
          <a:bodyPr anchor="ctr"/>
          <a:lstStyle>
            <a:lvl1pPr algn="ctr">
              <a:defRPr sz="1200">
                <a:solidFill>
                  <a:schemeClr val="tx1"/>
                </a:solidFill>
              </a:defRPr>
            </a:lvl1pPr>
          </a:lstStyle>
          <a:p>
            <a:r>
              <a:rPr lang="en-US"/>
              <a:t>Click icon to add logo</a:t>
            </a:r>
          </a:p>
        </p:txBody>
      </p:sp>
      <p:sp>
        <p:nvSpPr>
          <p:cNvPr id="28" name="Picture Placeholder 13">
            <a:extLst>
              <a:ext uri="{FF2B5EF4-FFF2-40B4-BE49-F238E27FC236}">
                <a16:creationId xmlns:a16="http://schemas.microsoft.com/office/drawing/2014/main" id="{82470595-3EE1-0081-CEBC-AC8E91B4BC91}"/>
              </a:ext>
            </a:extLst>
          </p:cNvPr>
          <p:cNvSpPr>
            <a:spLocks noGrp="1"/>
          </p:cNvSpPr>
          <p:nvPr>
            <p:ph type="pic" sz="quarter" idx="53" hasCustomPrompt="1"/>
          </p:nvPr>
        </p:nvSpPr>
        <p:spPr>
          <a:xfrm>
            <a:off x="9304338" y="5187620"/>
            <a:ext cx="2020570" cy="1187450"/>
          </a:xfrm>
          <a:noFill/>
        </p:spPr>
        <p:txBody>
          <a:bodyPr anchor="ctr"/>
          <a:lstStyle>
            <a:lvl1pPr algn="ctr">
              <a:defRPr sz="1200">
                <a:solidFill>
                  <a:schemeClr val="tx1"/>
                </a:solidFill>
              </a:defRPr>
            </a:lvl1pPr>
          </a:lstStyle>
          <a:p>
            <a:r>
              <a:rPr lang="en-US"/>
              <a:t>Click icon to add logo</a:t>
            </a:r>
          </a:p>
        </p:txBody>
      </p:sp>
      <p:sp>
        <p:nvSpPr>
          <p:cNvPr id="4" name="Footer Placeholder 7">
            <a:extLst>
              <a:ext uri="{FF2B5EF4-FFF2-40B4-BE49-F238E27FC236}">
                <a16:creationId xmlns:a16="http://schemas.microsoft.com/office/drawing/2014/main" id="{F01BCD1A-8D60-44C1-F39E-5D061C390FEB}"/>
              </a:ext>
            </a:extLst>
          </p:cNvPr>
          <p:cNvSpPr>
            <a:spLocks noGrp="1"/>
          </p:cNvSpPr>
          <p:nvPr>
            <p:ph type="ftr" sz="quarter" idx="3"/>
          </p:nvPr>
        </p:nvSpPr>
        <p:spPr>
          <a:xfrm>
            <a:off x="860425"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Add client via Header &amp; Footer tool</a:t>
            </a:r>
          </a:p>
        </p:txBody>
      </p:sp>
    </p:spTree>
    <p:extLst>
      <p:ext uri="{BB962C8B-B14F-4D97-AF65-F5344CB8AC3E}">
        <p14:creationId xmlns:p14="http://schemas.microsoft.com/office/powerpoint/2010/main" val="2040688534"/>
      </p:ext>
    </p:extLst>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Index">
    <p:spTree>
      <p:nvGrpSpPr>
        <p:cNvPr id="1" name=""/>
        <p:cNvGrpSpPr/>
        <p:nvPr/>
      </p:nvGrpSpPr>
      <p:grpSpPr>
        <a:xfrm>
          <a:off x="0" y="0"/>
          <a:ext cx="0" cy="0"/>
          <a:chOff x="0" y="0"/>
          <a:chExt cx="0" cy="0"/>
        </a:xfrm>
      </p:grpSpPr>
      <p:sp>
        <p:nvSpPr>
          <p:cNvPr id="2" name="Slide Number Placeholder 4">
            <a:extLst>
              <a:ext uri="{FF2B5EF4-FFF2-40B4-BE49-F238E27FC236}">
                <a16:creationId xmlns:a16="http://schemas.microsoft.com/office/drawing/2014/main" id="{07BFA37B-7463-C210-F0F3-82A14C3C6101}"/>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a:t>
            </a:fld>
            <a:endParaRPr lang="en-US"/>
          </a:p>
        </p:txBody>
      </p:sp>
      <p:sp>
        <p:nvSpPr>
          <p:cNvPr id="16" name="Title Placeholder 2">
            <a:extLst>
              <a:ext uri="{FF2B5EF4-FFF2-40B4-BE49-F238E27FC236}">
                <a16:creationId xmlns:a16="http://schemas.microsoft.com/office/drawing/2014/main" id="{DB34431A-83A4-BB97-61BD-8783731B28BE}"/>
              </a:ext>
            </a:extLst>
          </p:cNvPr>
          <p:cNvSpPr>
            <a:spLocks noGrp="1"/>
          </p:cNvSpPr>
          <p:nvPr>
            <p:ph type="title"/>
          </p:nvPr>
        </p:nvSpPr>
        <p:spPr>
          <a:xfrm>
            <a:off x="4238625" y="194208"/>
            <a:ext cx="2698750" cy="123292"/>
          </a:xfrm>
          <a:prstGeom prst="rect">
            <a:avLst/>
          </a:prstGeom>
        </p:spPr>
        <p:txBody>
          <a:bodyPr vert="horz" lIns="0" tIns="0" rIns="0" bIns="0" rtlCol="0" anchor="b">
            <a:noAutofit/>
          </a:bodyPr>
          <a:lstStyle>
            <a:lvl1pPr>
              <a:defRPr sz="800">
                <a:solidFill>
                  <a:schemeClr val="tx1"/>
                </a:solidFill>
                <a:latin typeface="Sons" panose="020B0503030202060203" pitchFamily="34" charset="77"/>
              </a:defRPr>
            </a:lvl1pPr>
          </a:lstStyle>
          <a:p>
            <a:r>
              <a:rPr lang="en-GB"/>
              <a:t>Click to edit Master title style</a:t>
            </a:r>
            <a:endParaRPr lang="en-US"/>
          </a:p>
        </p:txBody>
      </p:sp>
      <p:sp>
        <p:nvSpPr>
          <p:cNvPr id="14" name="Date Placeholder 3">
            <a:extLst>
              <a:ext uri="{FF2B5EF4-FFF2-40B4-BE49-F238E27FC236}">
                <a16:creationId xmlns:a16="http://schemas.microsoft.com/office/drawing/2014/main" id="{7CFD877D-01E6-C36B-1A57-5FB0D56EA4E1}"/>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l">
              <a:defRPr sz="800" b="0" i="0">
                <a:solidFill>
                  <a:schemeClr val="tx1"/>
                </a:solidFill>
                <a:latin typeface="Sons" panose="020B0503030202060203" pitchFamily="34" charset="77"/>
              </a:defRPr>
            </a:lvl1pPr>
          </a:lstStyle>
          <a:p>
            <a:fld id="{27BADDE7-5924-B140-89D9-5EC2C29D92A3}" type="datetime4">
              <a:rPr lang="en-US" smtClean="0"/>
              <a:t>April 6, 2025</a:t>
            </a:fld>
            <a:endParaRPr lang="en-US"/>
          </a:p>
        </p:txBody>
      </p:sp>
      <p:sp>
        <p:nvSpPr>
          <p:cNvPr id="3" name="Text Placeholder 3">
            <a:extLst>
              <a:ext uri="{FF2B5EF4-FFF2-40B4-BE49-F238E27FC236}">
                <a16:creationId xmlns:a16="http://schemas.microsoft.com/office/drawing/2014/main" id="{B88658D3-F2D2-8074-736E-A24AFFD8A8C6}"/>
              </a:ext>
            </a:extLst>
          </p:cNvPr>
          <p:cNvSpPr>
            <a:spLocks noGrp="1"/>
          </p:cNvSpPr>
          <p:nvPr>
            <p:ph type="body" sz="quarter" idx="14" hasCustomPrompt="1"/>
          </p:nvPr>
        </p:nvSpPr>
        <p:spPr>
          <a:xfrm>
            <a:off x="152400" y="1230312"/>
            <a:ext cx="2733675" cy="1403350"/>
          </a:xfrm>
        </p:spPr>
        <p:txBody>
          <a:bodyPr/>
          <a:lstStyle>
            <a:lvl1pPr>
              <a:defRPr sz="4400"/>
            </a:lvl1pPr>
          </a:lstStyle>
          <a:p>
            <a:pPr lvl="0"/>
            <a:r>
              <a:rPr lang="en-US"/>
              <a:t>Index</a:t>
            </a:r>
          </a:p>
        </p:txBody>
      </p:sp>
      <p:sp>
        <p:nvSpPr>
          <p:cNvPr id="13" name="Text Placeholder 12">
            <a:extLst>
              <a:ext uri="{FF2B5EF4-FFF2-40B4-BE49-F238E27FC236}">
                <a16:creationId xmlns:a16="http://schemas.microsoft.com/office/drawing/2014/main" id="{60A7E75B-33EC-FF38-2FF5-786D2B968A29}"/>
              </a:ext>
            </a:extLst>
          </p:cNvPr>
          <p:cNvSpPr>
            <a:spLocks noGrp="1"/>
          </p:cNvSpPr>
          <p:nvPr>
            <p:ph type="body" sz="quarter" idx="13" hasCustomPrompt="1"/>
          </p:nvPr>
        </p:nvSpPr>
        <p:spPr>
          <a:xfrm>
            <a:off x="4238625" y="1270000"/>
            <a:ext cx="2698750" cy="5287963"/>
          </a:xfrm>
        </p:spPr>
        <p:txBody>
          <a:bodyPr lIns="0" tIns="0" rIns="0" bIns="0">
            <a:noAutofit/>
          </a:bodyPr>
          <a:lstStyle>
            <a:lvl1pPr marL="0" indent="0">
              <a:buFontTx/>
              <a:buNone/>
              <a:defRPr sz="1600" b="0" i="0">
                <a:solidFill>
                  <a:schemeClr val="tx1"/>
                </a:solidFill>
                <a:latin typeface="Valtech Neue Light" pitchFamily="2" charset="0"/>
              </a:defRPr>
            </a:lvl1pPr>
            <a:lvl2pPr>
              <a:defRPr sz="1600" b="0" i="0">
                <a:solidFill>
                  <a:schemeClr val="bg1"/>
                </a:solidFill>
                <a:latin typeface="Valtech Neue Light" pitchFamily="2" charset="0"/>
              </a:defRPr>
            </a:lvl2pPr>
            <a:lvl3pPr>
              <a:defRPr sz="1600" b="0" i="0">
                <a:solidFill>
                  <a:schemeClr val="bg1"/>
                </a:solidFill>
                <a:latin typeface="Valtech Neue Light" pitchFamily="2" charset="0"/>
              </a:defRPr>
            </a:lvl3pPr>
            <a:lvl4pPr>
              <a:defRPr sz="1600" b="0" i="0">
                <a:solidFill>
                  <a:schemeClr val="bg1"/>
                </a:solidFill>
                <a:latin typeface="Valtech Neue Light" pitchFamily="2" charset="0"/>
              </a:defRPr>
            </a:lvl4pPr>
            <a:lvl5pPr>
              <a:defRPr sz="1600" b="0" i="0">
                <a:solidFill>
                  <a:schemeClr val="bg1"/>
                </a:solidFill>
                <a:latin typeface="Valtech Neue Light" pitchFamily="2" charset="0"/>
              </a:defRPr>
            </a:lvl5pPr>
          </a:lstStyle>
          <a:p>
            <a:pPr lvl="0"/>
            <a:r>
              <a:rPr lang="en-US"/>
              <a:t>List</a:t>
            </a:r>
          </a:p>
        </p:txBody>
      </p:sp>
      <p:sp>
        <p:nvSpPr>
          <p:cNvPr id="4" name="Text Placeholder 12">
            <a:extLst>
              <a:ext uri="{FF2B5EF4-FFF2-40B4-BE49-F238E27FC236}">
                <a16:creationId xmlns:a16="http://schemas.microsoft.com/office/drawing/2014/main" id="{CDD6C971-B0EA-D82D-1570-40D6C7DC458E}"/>
              </a:ext>
            </a:extLst>
          </p:cNvPr>
          <p:cNvSpPr>
            <a:spLocks noGrp="1"/>
          </p:cNvSpPr>
          <p:nvPr>
            <p:ph type="body" sz="quarter" idx="15" hasCustomPrompt="1"/>
          </p:nvPr>
        </p:nvSpPr>
        <p:spPr>
          <a:xfrm>
            <a:off x="7285790" y="1270000"/>
            <a:ext cx="2698750" cy="5287963"/>
          </a:xfrm>
        </p:spPr>
        <p:txBody>
          <a:bodyPr lIns="0" tIns="0" rIns="0" bIns="0">
            <a:noAutofit/>
          </a:bodyPr>
          <a:lstStyle>
            <a:lvl1pPr marL="0" indent="0">
              <a:buFontTx/>
              <a:buNone/>
              <a:defRPr sz="1600" b="0" i="0">
                <a:solidFill>
                  <a:schemeClr val="tx1"/>
                </a:solidFill>
                <a:latin typeface="Valtech Neue Light" pitchFamily="2" charset="0"/>
              </a:defRPr>
            </a:lvl1pPr>
            <a:lvl2pPr>
              <a:defRPr sz="1600" b="0" i="0">
                <a:solidFill>
                  <a:schemeClr val="bg1"/>
                </a:solidFill>
                <a:latin typeface="Valtech Neue Light" pitchFamily="2" charset="0"/>
              </a:defRPr>
            </a:lvl2pPr>
            <a:lvl3pPr>
              <a:defRPr sz="1600" b="0" i="0">
                <a:solidFill>
                  <a:schemeClr val="bg1"/>
                </a:solidFill>
                <a:latin typeface="Valtech Neue Light" pitchFamily="2" charset="0"/>
              </a:defRPr>
            </a:lvl3pPr>
            <a:lvl4pPr>
              <a:defRPr sz="1600" b="0" i="0">
                <a:solidFill>
                  <a:schemeClr val="bg1"/>
                </a:solidFill>
                <a:latin typeface="Valtech Neue Light" pitchFamily="2" charset="0"/>
              </a:defRPr>
            </a:lvl4pPr>
            <a:lvl5pPr>
              <a:defRPr sz="1600" b="0" i="0">
                <a:solidFill>
                  <a:schemeClr val="bg1"/>
                </a:solidFill>
                <a:latin typeface="Valtech Neue Light" pitchFamily="2" charset="0"/>
              </a:defRPr>
            </a:lvl5pPr>
          </a:lstStyle>
          <a:p>
            <a:pPr lvl="0"/>
            <a:r>
              <a:rPr lang="en-US"/>
              <a:t>List</a:t>
            </a:r>
          </a:p>
        </p:txBody>
      </p:sp>
      <p:sp>
        <p:nvSpPr>
          <p:cNvPr id="5" name="Footer Placeholder 7">
            <a:extLst>
              <a:ext uri="{FF2B5EF4-FFF2-40B4-BE49-F238E27FC236}">
                <a16:creationId xmlns:a16="http://schemas.microsoft.com/office/drawing/2014/main" id="{720AC9F6-6BF5-BC22-FC7C-885CB7378B76}"/>
              </a:ext>
            </a:extLst>
          </p:cNvPr>
          <p:cNvSpPr>
            <a:spLocks noGrp="1"/>
          </p:cNvSpPr>
          <p:nvPr>
            <p:ph type="ftr" sz="quarter" idx="3"/>
          </p:nvPr>
        </p:nvSpPr>
        <p:spPr>
          <a:xfrm>
            <a:off x="860425"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Add client via Header &amp; Footer tool</a:t>
            </a:r>
          </a:p>
        </p:txBody>
      </p:sp>
    </p:spTree>
    <p:extLst>
      <p:ext uri="{BB962C8B-B14F-4D97-AF65-F5344CB8AC3E}">
        <p14:creationId xmlns:p14="http://schemas.microsoft.com/office/powerpoint/2010/main" val="3739075227"/>
      </p:ext>
    </p:extLst>
  </p:cSld>
  <p:clrMapOvr>
    <a:masterClrMapping/>
  </p:clrMapOvr>
  <p:transition spd="slow">
    <p:push/>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Customer Journey - B1">
    <p:spTree>
      <p:nvGrpSpPr>
        <p:cNvPr id="1" name=""/>
        <p:cNvGrpSpPr/>
        <p:nvPr/>
      </p:nvGrpSpPr>
      <p:grpSpPr>
        <a:xfrm>
          <a:off x="0" y="0"/>
          <a:ext cx="0" cy="0"/>
          <a:chOff x="0" y="0"/>
          <a:chExt cx="0" cy="0"/>
        </a:xfrm>
      </p:grpSpPr>
      <p:sp>
        <p:nvSpPr>
          <p:cNvPr id="9" name="Slide Number Placeholder 4">
            <a:extLst>
              <a:ext uri="{FF2B5EF4-FFF2-40B4-BE49-F238E27FC236}">
                <a16:creationId xmlns:a16="http://schemas.microsoft.com/office/drawing/2014/main" id="{B6396B90-D261-D2B5-5A26-A5297FB51DB8}"/>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a:t>
            </a:fld>
            <a:endParaRPr lang="en-US"/>
          </a:p>
        </p:txBody>
      </p:sp>
      <p:sp>
        <p:nvSpPr>
          <p:cNvPr id="18" name="Text Placeholder 17">
            <a:extLst>
              <a:ext uri="{FF2B5EF4-FFF2-40B4-BE49-F238E27FC236}">
                <a16:creationId xmlns:a16="http://schemas.microsoft.com/office/drawing/2014/main" id="{618E6670-17A6-A018-1FF5-B5CC48F63CA4}"/>
              </a:ext>
            </a:extLst>
          </p:cNvPr>
          <p:cNvSpPr>
            <a:spLocks noGrp="1"/>
          </p:cNvSpPr>
          <p:nvPr>
            <p:ph type="body" sz="quarter" idx="13" hasCustomPrompt="1"/>
          </p:nvPr>
        </p:nvSpPr>
        <p:spPr>
          <a:xfrm>
            <a:off x="190501" y="901700"/>
            <a:ext cx="2695574" cy="381000"/>
          </a:xfrm>
        </p:spPr>
        <p:txBody>
          <a:bodyPr/>
          <a:lstStyle>
            <a:lvl1pPr>
              <a:lnSpc>
                <a:spcPct val="99464"/>
              </a:lnSpc>
              <a:defRPr sz="2400" spc="-20">
                <a:solidFill>
                  <a:sysClr val="windowText" lastClr="000000"/>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Customer Journey</a:t>
            </a:r>
          </a:p>
        </p:txBody>
      </p:sp>
      <p:sp>
        <p:nvSpPr>
          <p:cNvPr id="33" name="Text Placeholder 5">
            <a:extLst>
              <a:ext uri="{FF2B5EF4-FFF2-40B4-BE49-F238E27FC236}">
                <a16:creationId xmlns:a16="http://schemas.microsoft.com/office/drawing/2014/main" id="{F03E5207-8D27-3833-6B80-D4C44AB89651}"/>
              </a:ext>
            </a:extLst>
          </p:cNvPr>
          <p:cNvSpPr>
            <a:spLocks noGrp="1"/>
          </p:cNvSpPr>
          <p:nvPr>
            <p:ph type="body" sz="quarter" idx="30" hasCustomPrompt="1"/>
          </p:nvPr>
        </p:nvSpPr>
        <p:spPr>
          <a:xfrm>
            <a:off x="2933701" y="914400"/>
            <a:ext cx="295274" cy="380923"/>
          </a:xfrm>
        </p:spPr>
        <p:txBody>
          <a:bodyPr/>
          <a:lstStyle>
            <a:lvl1pPr>
              <a:lnSpc>
                <a:spcPct val="99732"/>
              </a:lnSpc>
              <a:defRPr sz="1050" b="0" i="0">
                <a:solidFill>
                  <a:sysClr val="windowText" lastClr="000000"/>
                </a:solidFill>
                <a:latin typeface="Sons" panose="020B0503030202060203" pitchFamily="34" charset="77"/>
              </a:defRPr>
            </a:lvl1pPr>
          </a:lstStyle>
          <a:p>
            <a:pPr lvl="0"/>
            <a:r>
              <a:rPr lang="en-US"/>
              <a:t>1/2</a:t>
            </a:r>
          </a:p>
        </p:txBody>
      </p:sp>
      <p:sp>
        <p:nvSpPr>
          <p:cNvPr id="6" name="Text Placeholder 5">
            <a:extLst>
              <a:ext uri="{FF2B5EF4-FFF2-40B4-BE49-F238E27FC236}">
                <a16:creationId xmlns:a16="http://schemas.microsoft.com/office/drawing/2014/main" id="{2E68441C-68E7-1720-D7DD-326A308BFD6B}"/>
              </a:ext>
            </a:extLst>
          </p:cNvPr>
          <p:cNvSpPr>
            <a:spLocks noGrp="1"/>
          </p:cNvSpPr>
          <p:nvPr>
            <p:ph type="body" sz="quarter" idx="14" hasCustomPrompt="1"/>
          </p:nvPr>
        </p:nvSpPr>
        <p:spPr>
          <a:xfrm>
            <a:off x="190500" y="1752601"/>
            <a:ext cx="2695575" cy="381000"/>
          </a:xfrm>
        </p:spPr>
        <p:txBody>
          <a:bodyPr/>
          <a:lstStyle>
            <a:lvl1pPr>
              <a:lnSpc>
                <a:spcPct val="99732"/>
              </a:lnSpc>
              <a:defRPr sz="2400" b="0" i="0">
                <a:solidFill>
                  <a:sysClr val="windowText" lastClr="000000"/>
                </a:solidFill>
                <a:latin typeface="Valtech Neue Light" pitchFamily="2" charset="0"/>
              </a:defRPr>
            </a:lvl1pPr>
          </a:lstStyle>
          <a:p>
            <a:pPr lvl="0"/>
            <a:r>
              <a:rPr lang="en-US"/>
              <a:t>Awareness</a:t>
            </a:r>
          </a:p>
        </p:txBody>
      </p:sp>
      <p:sp>
        <p:nvSpPr>
          <p:cNvPr id="12" name="Text Placeholder 5">
            <a:extLst>
              <a:ext uri="{FF2B5EF4-FFF2-40B4-BE49-F238E27FC236}">
                <a16:creationId xmlns:a16="http://schemas.microsoft.com/office/drawing/2014/main" id="{9100721B-5581-0FB4-4A5A-46D82CB2C25D}"/>
              </a:ext>
            </a:extLst>
          </p:cNvPr>
          <p:cNvSpPr>
            <a:spLocks noGrp="1"/>
          </p:cNvSpPr>
          <p:nvPr>
            <p:ph type="body" sz="quarter" idx="15" hasCustomPrompt="1"/>
          </p:nvPr>
        </p:nvSpPr>
        <p:spPr>
          <a:xfrm>
            <a:off x="190500" y="2298865"/>
            <a:ext cx="2695575" cy="2958929"/>
          </a:xfrm>
        </p:spPr>
        <p:txBody>
          <a:bodyPr/>
          <a:lstStyle>
            <a:lvl1pPr marL="0" indent="0">
              <a:lnSpc>
                <a:spcPct val="99732"/>
              </a:lnSpc>
              <a:buFontTx/>
              <a:buNone/>
              <a:defRPr lang="en-US" sz="1200" b="0" i="0" kern="1200" dirty="0">
                <a:solidFill>
                  <a:sysClr val="windowText" lastClr="000000"/>
                </a:solidFill>
                <a:effectLst/>
                <a:latin typeface="Sons Light" panose="020B0303030202060203" pitchFamily="34" charset="77"/>
                <a:ea typeface="+mn-ea"/>
                <a:cs typeface="+mn-cs"/>
              </a:defRPr>
            </a:lvl1pPr>
          </a:lstStyle>
          <a:p>
            <a:pPr lvl="0"/>
            <a:r>
              <a:rPr lang="en-US">
                <a:effectLst/>
              </a:rPr>
              <a:t>Customers have realized that they have a problem and a pain point to solve for. At this point, a customer may not yet know that they need a product or service, but they will begin doing research either way.</a:t>
            </a:r>
          </a:p>
          <a:p>
            <a:pPr marL="171450" lvl="0" indent="-171450" algn="l" defTabSz="914400" rtl="0" eaLnBrk="1" latinLnBrk="0" hangingPunct="1">
              <a:lnSpc>
                <a:spcPct val="99732"/>
              </a:lnSpc>
              <a:spcBef>
                <a:spcPts val="1000"/>
              </a:spcBef>
              <a:buFont typeface="Wingdings" pitchFamily="2" charset="2"/>
              <a:buChar char="§"/>
            </a:pPr>
            <a:r>
              <a:rPr lang="en-US">
                <a:effectLst/>
              </a:rPr>
              <a:t>Bullet example</a:t>
            </a:r>
            <a:endParaRPr lang="en-US"/>
          </a:p>
        </p:txBody>
      </p:sp>
      <p:sp>
        <p:nvSpPr>
          <p:cNvPr id="19" name="Text Placeholder 5">
            <a:extLst>
              <a:ext uri="{FF2B5EF4-FFF2-40B4-BE49-F238E27FC236}">
                <a16:creationId xmlns:a16="http://schemas.microsoft.com/office/drawing/2014/main" id="{DD7D268A-EDB1-8A7A-8755-976AE14E40AE}"/>
              </a:ext>
            </a:extLst>
          </p:cNvPr>
          <p:cNvSpPr>
            <a:spLocks noGrp="1"/>
          </p:cNvSpPr>
          <p:nvPr>
            <p:ph type="body" sz="quarter" idx="17" hasCustomPrompt="1"/>
          </p:nvPr>
        </p:nvSpPr>
        <p:spPr>
          <a:xfrm>
            <a:off x="3235452" y="1752601"/>
            <a:ext cx="2695575" cy="381000"/>
          </a:xfrm>
        </p:spPr>
        <p:txBody>
          <a:bodyPr/>
          <a:lstStyle>
            <a:lvl1pPr>
              <a:lnSpc>
                <a:spcPct val="99732"/>
              </a:lnSpc>
              <a:defRPr sz="2400" b="0" i="0">
                <a:solidFill>
                  <a:sysClr val="windowText" lastClr="000000"/>
                </a:solidFill>
                <a:latin typeface="Valtech Neue Light" pitchFamily="2" charset="0"/>
              </a:defRPr>
            </a:lvl1pPr>
          </a:lstStyle>
          <a:p>
            <a:pPr lvl="0"/>
            <a:r>
              <a:rPr lang="en-US"/>
              <a:t>Illumination</a:t>
            </a:r>
          </a:p>
        </p:txBody>
      </p:sp>
      <p:sp>
        <p:nvSpPr>
          <p:cNvPr id="20" name="Text Placeholder 5">
            <a:extLst>
              <a:ext uri="{FF2B5EF4-FFF2-40B4-BE49-F238E27FC236}">
                <a16:creationId xmlns:a16="http://schemas.microsoft.com/office/drawing/2014/main" id="{47AF19D0-39BC-4369-1C29-B65E0BF2FC65}"/>
              </a:ext>
            </a:extLst>
          </p:cNvPr>
          <p:cNvSpPr>
            <a:spLocks noGrp="1"/>
          </p:cNvSpPr>
          <p:nvPr>
            <p:ph type="body" sz="quarter" idx="18" hasCustomPrompt="1"/>
          </p:nvPr>
        </p:nvSpPr>
        <p:spPr>
          <a:xfrm>
            <a:off x="3235452" y="2298865"/>
            <a:ext cx="2695575" cy="2958927"/>
          </a:xfrm>
        </p:spPr>
        <p:txBody>
          <a:bodyPr/>
          <a:lstStyle>
            <a:lvl1pPr marL="0" indent="0">
              <a:lnSpc>
                <a:spcPct val="99732"/>
              </a:lnSpc>
              <a:buFontTx/>
              <a:buNone/>
              <a:defRPr lang="en-US" sz="1200" b="0" i="0" kern="1200" dirty="0" smtClean="0">
                <a:solidFill>
                  <a:sysClr val="windowText" lastClr="000000"/>
                </a:solidFill>
                <a:effectLst/>
                <a:latin typeface="Sons Light" panose="020B0303030202060203" pitchFamily="34" charset="77"/>
                <a:ea typeface="+mn-ea"/>
                <a:cs typeface="+mn-cs"/>
              </a:defRPr>
            </a:lvl1pPr>
          </a:lstStyle>
          <a:p>
            <a:pPr lvl="0"/>
            <a:r>
              <a:rPr lang="en-US">
                <a:effectLst/>
              </a:rPr>
              <a:t>Brands deliver product marketing content to help customers compare different offerings and, eventually, choose their product or service. The aim is to help customers navigate a crowded solution marketplace and move them toward a purchase decision.</a:t>
            </a:r>
          </a:p>
          <a:p>
            <a:pPr marL="171450" lvl="0" indent="-171450" algn="l" defTabSz="914400" rtl="0" eaLnBrk="1" latinLnBrk="0" hangingPunct="1">
              <a:lnSpc>
                <a:spcPct val="99732"/>
              </a:lnSpc>
              <a:spcBef>
                <a:spcPts val="1000"/>
              </a:spcBef>
              <a:buFont typeface="Wingdings" pitchFamily="2" charset="2"/>
              <a:buChar char="§"/>
            </a:pPr>
            <a:r>
              <a:rPr lang="en-US">
                <a:effectLst/>
              </a:rPr>
              <a:t>Bullet example</a:t>
            </a:r>
            <a:endParaRPr lang="en-US"/>
          </a:p>
          <a:p>
            <a:pPr lvl="0"/>
            <a:endParaRPr lang="en-US"/>
          </a:p>
        </p:txBody>
      </p:sp>
      <p:sp>
        <p:nvSpPr>
          <p:cNvPr id="25" name="Text Placeholder 5">
            <a:extLst>
              <a:ext uri="{FF2B5EF4-FFF2-40B4-BE49-F238E27FC236}">
                <a16:creationId xmlns:a16="http://schemas.microsoft.com/office/drawing/2014/main" id="{586D314A-3631-8403-111D-617C5C24B352}"/>
              </a:ext>
            </a:extLst>
          </p:cNvPr>
          <p:cNvSpPr>
            <a:spLocks noGrp="1"/>
          </p:cNvSpPr>
          <p:nvPr>
            <p:ph type="body" sz="quarter" idx="20" hasCustomPrompt="1"/>
          </p:nvPr>
        </p:nvSpPr>
        <p:spPr>
          <a:xfrm>
            <a:off x="6262116" y="1752601"/>
            <a:ext cx="2695575" cy="381000"/>
          </a:xfrm>
        </p:spPr>
        <p:txBody>
          <a:bodyPr/>
          <a:lstStyle>
            <a:lvl1pPr>
              <a:lnSpc>
                <a:spcPct val="99732"/>
              </a:lnSpc>
              <a:defRPr sz="2400" b="0" i="0">
                <a:solidFill>
                  <a:sysClr val="windowText" lastClr="000000"/>
                </a:solidFill>
                <a:latin typeface="Valtech Neue Light" pitchFamily="2" charset="0"/>
              </a:defRPr>
            </a:lvl1pPr>
          </a:lstStyle>
          <a:p>
            <a:pPr lvl="0"/>
            <a:r>
              <a:rPr lang="en-US"/>
              <a:t>Consideration</a:t>
            </a:r>
          </a:p>
        </p:txBody>
      </p:sp>
      <p:sp>
        <p:nvSpPr>
          <p:cNvPr id="26" name="Text Placeholder 5">
            <a:extLst>
              <a:ext uri="{FF2B5EF4-FFF2-40B4-BE49-F238E27FC236}">
                <a16:creationId xmlns:a16="http://schemas.microsoft.com/office/drawing/2014/main" id="{D7D7D3A0-1DC6-11B9-C4F0-094E3802F6A0}"/>
              </a:ext>
            </a:extLst>
          </p:cNvPr>
          <p:cNvSpPr>
            <a:spLocks noGrp="1"/>
          </p:cNvSpPr>
          <p:nvPr>
            <p:ph type="body" sz="quarter" idx="21" hasCustomPrompt="1"/>
          </p:nvPr>
        </p:nvSpPr>
        <p:spPr>
          <a:xfrm>
            <a:off x="6262116" y="2298865"/>
            <a:ext cx="2695575" cy="2958920"/>
          </a:xfrm>
        </p:spPr>
        <p:txBody>
          <a:bodyPr/>
          <a:lstStyle>
            <a:lvl1pPr marL="0" indent="0">
              <a:lnSpc>
                <a:spcPct val="99732"/>
              </a:lnSpc>
              <a:buFontTx/>
              <a:buNone/>
              <a:defRPr lang="en-US" sz="1200" b="0" i="0" kern="1200" dirty="0" smtClean="0">
                <a:solidFill>
                  <a:sysClr val="windowText" lastClr="000000"/>
                </a:solidFill>
                <a:effectLst/>
                <a:latin typeface="Sons Light" panose="020B0303030202060203" pitchFamily="34" charset="77"/>
                <a:ea typeface="+mn-ea"/>
                <a:cs typeface="+mn-cs"/>
              </a:defRPr>
            </a:lvl1pPr>
          </a:lstStyle>
          <a:p>
            <a:pPr lvl="0"/>
            <a:r>
              <a:rPr lang="en-US">
                <a:effectLst/>
              </a:rPr>
              <a:t>Customers have done enough research to realize that they need a product or service. At this point, they begin to compare brands and their offerings.</a:t>
            </a:r>
          </a:p>
          <a:p>
            <a:pPr marL="171450" marR="0" lvl="0" indent="-171450" algn="l" defTabSz="914400" rtl="0" eaLnBrk="1" fontAlgn="auto" latinLnBrk="0" hangingPunct="1">
              <a:lnSpc>
                <a:spcPct val="99732"/>
              </a:lnSpc>
              <a:spcBef>
                <a:spcPts val="1000"/>
              </a:spcBef>
              <a:spcAft>
                <a:spcPts val="0"/>
              </a:spcAft>
              <a:buClrTx/>
              <a:buSzTx/>
              <a:buFont typeface="Wingdings" pitchFamily="2" charset="2"/>
              <a:buChar char="§"/>
              <a:tabLst/>
              <a:defRPr/>
            </a:pPr>
            <a:r>
              <a:rPr lang="en-US">
                <a:effectLst/>
              </a:rPr>
              <a:t>Bullet example</a:t>
            </a:r>
            <a:endParaRPr lang="en-US"/>
          </a:p>
          <a:p>
            <a:pPr lvl="0"/>
            <a:endParaRPr lang="en-US"/>
          </a:p>
        </p:txBody>
      </p:sp>
      <p:sp>
        <p:nvSpPr>
          <p:cNvPr id="28" name="Text Placeholder 5">
            <a:extLst>
              <a:ext uri="{FF2B5EF4-FFF2-40B4-BE49-F238E27FC236}">
                <a16:creationId xmlns:a16="http://schemas.microsoft.com/office/drawing/2014/main" id="{C02D8B58-2AB7-778A-088E-01BEB8180E6D}"/>
              </a:ext>
            </a:extLst>
          </p:cNvPr>
          <p:cNvSpPr>
            <a:spLocks noGrp="1"/>
          </p:cNvSpPr>
          <p:nvPr>
            <p:ph type="body" sz="quarter" idx="23" hasCustomPrompt="1"/>
          </p:nvPr>
        </p:nvSpPr>
        <p:spPr>
          <a:xfrm>
            <a:off x="9316212" y="1752601"/>
            <a:ext cx="2695575" cy="381000"/>
          </a:xfrm>
        </p:spPr>
        <p:txBody>
          <a:bodyPr/>
          <a:lstStyle>
            <a:lvl1pPr>
              <a:lnSpc>
                <a:spcPct val="99732"/>
              </a:lnSpc>
              <a:defRPr sz="2400" b="0" i="0">
                <a:solidFill>
                  <a:sysClr val="windowText" lastClr="000000"/>
                </a:solidFill>
                <a:latin typeface="Valtech Neue Light" pitchFamily="2" charset="0"/>
              </a:defRPr>
            </a:lvl1pPr>
          </a:lstStyle>
          <a:p>
            <a:pPr lvl="0"/>
            <a:r>
              <a:rPr lang="en-US"/>
              <a:t>Decision</a:t>
            </a:r>
          </a:p>
        </p:txBody>
      </p:sp>
      <p:sp>
        <p:nvSpPr>
          <p:cNvPr id="29" name="Text Placeholder 5">
            <a:extLst>
              <a:ext uri="{FF2B5EF4-FFF2-40B4-BE49-F238E27FC236}">
                <a16:creationId xmlns:a16="http://schemas.microsoft.com/office/drawing/2014/main" id="{9CA4704F-7FAA-B3CA-6CBB-D13AAC73AEFE}"/>
              </a:ext>
            </a:extLst>
          </p:cNvPr>
          <p:cNvSpPr>
            <a:spLocks noGrp="1"/>
          </p:cNvSpPr>
          <p:nvPr>
            <p:ph type="body" sz="quarter" idx="24" hasCustomPrompt="1"/>
          </p:nvPr>
        </p:nvSpPr>
        <p:spPr>
          <a:xfrm>
            <a:off x="9316212" y="2298865"/>
            <a:ext cx="2695575" cy="2958915"/>
          </a:xfrm>
        </p:spPr>
        <p:txBody>
          <a:bodyPr/>
          <a:lstStyle>
            <a:lvl1pPr marL="0" indent="0">
              <a:lnSpc>
                <a:spcPct val="99732"/>
              </a:lnSpc>
              <a:buFontTx/>
              <a:buNone/>
              <a:defRPr lang="en-US" sz="1200" b="0" i="0" kern="1200" dirty="0" smtClean="0">
                <a:solidFill>
                  <a:sysClr val="windowText" lastClr="000000"/>
                </a:solidFill>
                <a:effectLst/>
                <a:latin typeface="Sons Light" panose="020B0303030202060203" pitchFamily="34" charset="77"/>
                <a:ea typeface="+mn-ea"/>
                <a:cs typeface="+mn-cs"/>
              </a:defRPr>
            </a:lvl1pPr>
          </a:lstStyle>
          <a:p>
            <a:pPr lvl="0"/>
            <a:r>
              <a:rPr lang="en-US">
                <a:effectLst/>
              </a:rPr>
              <a:t>Customers have chosen a solution and are ready to buy. No more educational or product content—it's all about getting customers to make a purchase. That means you can be more direct about wanting customers to buy from you. </a:t>
            </a:r>
          </a:p>
          <a:p>
            <a:pPr marL="171450" marR="0" lvl="0" indent="-171450" algn="l" defTabSz="914400" rtl="0" eaLnBrk="1" fontAlgn="auto" latinLnBrk="0" hangingPunct="1">
              <a:lnSpc>
                <a:spcPct val="99732"/>
              </a:lnSpc>
              <a:spcBef>
                <a:spcPts val="1000"/>
              </a:spcBef>
              <a:spcAft>
                <a:spcPts val="0"/>
              </a:spcAft>
              <a:buClrTx/>
              <a:buSzTx/>
              <a:buFont typeface="Wingdings" pitchFamily="2" charset="2"/>
              <a:buChar char="§"/>
              <a:tabLst/>
              <a:defRPr/>
            </a:pPr>
            <a:r>
              <a:rPr lang="en-US">
                <a:effectLst/>
              </a:rPr>
              <a:t>Bullet example</a:t>
            </a:r>
            <a:endParaRPr lang="en-US"/>
          </a:p>
          <a:p>
            <a:pPr lvl="0"/>
            <a:endParaRPr lang="en-US"/>
          </a:p>
        </p:txBody>
      </p:sp>
      <p:sp>
        <p:nvSpPr>
          <p:cNvPr id="3" name="Title Placeholder 2">
            <a:extLst>
              <a:ext uri="{FF2B5EF4-FFF2-40B4-BE49-F238E27FC236}">
                <a16:creationId xmlns:a16="http://schemas.microsoft.com/office/drawing/2014/main" id="{E7658D7F-608D-02AB-99F6-7ACD112A7554}"/>
              </a:ext>
            </a:extLst>
          </p:cNvPr>
          <p:cNvSpPr>
            <a:spLocks noGrp="1"/>
          </p:cNvSpPr>
          <p:nvPr>
            <p:ph type="title"/>
          </p:nvPr>
        </p:nvSpPr>
        <p:spPr>
          <a:xfrm>
            <a:off x="4746625" y="194208"/>
            <a:ext cx="2698750" cy="123292"/>
          </a:xfrm>
          <a:prstGeom prst="rect">
            <a:avLst/>
          </a:prstGeom>
        </p:spPr>
        <p:txBody>
          <a:bodyPr vert="horz" lIns="0" tIns="0" rIns="0" bIns="0" rtlCol="0" anchor="b">
            <a:noAutofit/>
          </a:bodyPr>
          <a:lstStyle/>
          <a:p>
            <a:r>
              <a:rPr lang="en-GB"/>
              <a:t>Click to edit Master title style</a:t>
            </a:r>
            <a:endParaRPr lang="en-US"/>
          </a:p>
        </p:txBody>
      </p:sp>
      <p:sp>
        <p:nvSpPr>
          <p:cNvPr id="8" name="Date Placeholder 3">
            <a:extLst>
              <a:ext uri="{FF2B5EF4-FFF2-40B4-BE49-F238E27FC236}">
                <a16:creationId xmlns:a16="http://schemas.microsoft.com/office/drawing/2014/main" id="{229599B6-E8A0-9B2D-2651-DD0949041A8C}"/>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r">
              <a:defRPr sz="800" b="0" i="0">
                <a:solidFill>
                  <a:schemeClr val="tx1"/>
                </a:solidFill>
                <a:latin typeface="Sons" panose="020B0503030202060203" pitchFamily="34" charset="77"/>
              </a:defRPr>
            </a:lvl1pPr>
          </a:lstStyle>
          <a:p>
            <a:fld id="{98F34C02-E66A-374A-B4FE-88F2E0AA6E77}" type="datetime4">
              <a:rPr lang="de-DE" smtClean="0"/>
              <a:t>6. April 2025</a:t>
            </a:fld>
            <a:endParaRPr lang="en-US"/>
          </a:p>
        </p:txBody>
      </p:sp>
      <p:sp>
        <p:nvSpPr>
          <p:cNvPr id="4" name="Footer Placeholder 7">
            <a:extLst>
              <a:ext uri="{FF2B5EF4-FFF2-40B4-BE49-F238E27FC236}">
                <a16:creationId xmlns:a16="http://schemas.microsoft.com/office/drawing/2014/main" id="{541B1F7F-E2C3-2A70-9B82-35BBA36D3FCD}"/>
              </a:ext>
            </a:extLst>
          </p:cNvPr>
          <p:cNvSpPr>
            <a:spLocks noGrp="1"/>
          </p:cNvSpPr>
          <p:nvPr>
            <p:ph type="ftr" sz="quarter" idx="3"/>
          </p:nvPr>
        </p:nvSpPr>
        <p:spPr>
          <a:xfrm>
            <a:off x="860425"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Add client via Header &amp; Footer tool</a:t>
            </a:r>
          </a:p>
        </p:txBody>
      </p:sp>
    </p:spTree>
    <p:extLst>
      <p:ext uri="{BB962C8B-B14F-4D97-AF65-F5344CB8AC3E}">
        <p14:creationId xmlns:p14="http://schemas.microsoft.com/office/powerpoint/2010/main" val="922746766"/>
      </p:ext>
    </p:extLst>
  </p:cSld>
  <p:clrMapOvr>
    <a:masterClrMapping/>
  </p:clrMapOvr>
  <p:transition spd="slow">
    <p:push/>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ulti-Logo Slide - B">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A78722EA-A341-4098-9FDC-5FE986DBAD56}"/>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a:t>
            </a:fld>
            <a:endParaRPr lang="en-US"/>
          </a:p>
        </p:txBody>
      </p:sp>
      <p:sp>
        <p:nvSpPr>
          <p:cNvPr id="3" name="Title Placeholder 2">
            <a:extLst>
              <a:ext uri="{FF2B5EF4-FFF2-40B4-BE49-F238E27FC236}">
                <a16:creationId xmlns:a16="http://schemas.microsoft.com/office/drawing/2014/main" id="{8877F6D7-E528-4644-EB44-EE63F730F6B1}"/>
              </a:ext>
            </a:extLst>
          </p:cNvPr>
          <p:cNvSpPr>
            <a:spLocks noGrp="1"/>
          </p:cNvSpPr>
          <p:nvPr>
            <p:ph type="title"/>
          </p:nvPr>
        </p:nvSpPr>
        <p:spPr>
          <a:xfrm>
            <a:off x="4238625" y="194208"/>
            <a:ext cx="2698750" cy="123292"/>
          </a:xfrm>
          <a:prstGeom prst="rect">
            <a:avLst/>
          </a:prstGeom>
        </p:spPr>
        <p:txBody>
          <a:bodyPr vert="horz" lIns="0" tIns="0" rIns="0" bIns="0" rtlCol="0" anchor="b">
            <a:noAutofit/>
          </a:bodyPr>
          <a:lstStyle>
            <a:lvl1pPr>
              <a:defRPr sz="800">
                <a:solidFill>
                  <a:schemeClr val="tx1"/>
                </a:solidFill>
                <a:latin typeface="Sons" panose="020B0503030202060203" pitchFamily="34" charset="77"/>
              </a:defRPr>
            </a:lvl1pPr>
          </a:lstStyle>
          <a:p>
            <a:r>
              <a:rPr lang="en-GB"/>
              <a:t>Click to edit Master title style</a:t>
            </a:r>
            <a:endParaRPr lang="en-US"/>
          </a:p>
        </p:txBody>
      </p:sp>
      <p:sp>
        <p:nvSpPr>
          <p:cNvPr id="2" name="Date Placeholder 3">
            <a:extLst>
              <a:ext uri="{FF2B5EF4-FFF2-40B4-BE49-F238E27FC236}">
                <a16:creationId xmlns:a16="http://schemas.microsoft.com/office/drawing/2014/main" id="{05DE4004-A683-68F8-3857-E0C59B90AD5D}"/>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l">
              <a:defRPr sz="800" b="0" i="0">
                <a:solidFill>
                  <a:schemeClr val="tx1"/>
                </a:solidFill>
                <a:latin typeface="Sons" panose="020B0503030202060203" pitchFamily="34" charset="77"/>
              </a:defRPr>
            </a:lvl1pPr>
          </a:lstStyle>
          <a:p>
            <a:fld id="{03B54B54-A513-034E-A869-FCBDFEA58999}" type="datetime4">
              <a:rPr lang="en-US" smtClean="0"/>
              <a:t>April 6, 2025</a:t>
            </a:fld>
            <a:endParaRPr lang="en-US"/>
          </a:p>
        </p:txBody>
      </p:sp>
      <p:sp>
        <p:nvSpPr>
          <p:cNvPr id="18" name="Text Placeholder 17">
            <a:extLst>
              <a:ext uri="{FF2B5EF4-FFF2-40B4-BE49-F238E27FC236}">
                <a16:creationId xmlns:a16="http://schemas.microsoft.com/office/drawing/2014/main" id="{618E6670-17A6-A018-1FF5-B5CC48F63CA4}"/>
              </a:ext>
            </a:extLst>
          </p:cNvPr>
          <p:cNvSpPr>
            <a:spLocks noGrp="1"/>
          </p:cNvSpPr>
          <p:nvPr>
            <p:ph type="body" sz="quarter" idx="13" hasCustomPrompt="1"/>
          </p:nvPr>
        </p:nvSpPr>
        <p:spPr>
          <a:xfrm>
            <a:off x="176214" y="928853"/>
            <a:ext cx="2384423" cy="5428919"/>
          </a:xfrm>
        </p:spPr>
        <p:txBody>
          <a:bodyPr/>
          <a:lstStyle>
            <a:lvl1pPr>
              <a:lnSpc>
                <a:spcPct val="85089"/>
              </a:lnSpc>
              <a:defRPr sz="3200" spc="-20">
                <a:solidFill>
                  <a:schemeClr val="tx1"/>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Title goes here</a:t>
            </a:r>
          </a:p>
        </p:txBody>
      </p:sp>
      <p:sp>
        <p:nvSpPr>
          <p:cNvPr id="16" name="Picture Placeholder 13">
            <a:extLst>
              <a:ext uri="{FF2B5EF4-FFF2-40B4-BE49-F238E27FC236}">
                <a16:creationId xmlns:a16="http://schemas.microsoft.com/office/drawing/2014/main" id="{0DFCCEDA-0C06-A2A1-1715-B05433D29616}"/>
              </a:ext>
            </a:extLst>
          </p:cNvPr>
          <p:cNvSpPr>
            <a:spLocks noGrp="1"/>
          </p:cNvSpPr>
          <p:nvPr>
            <p:ph type="pic" sz="quarter" idx="54" hasCustomPrompt="1"/>
          </p:nvPr>
        </p:nvSpPr>
        <p:spPr>
          <a:xfrm>
            <a:off x="2888615" y="940599"/>
            <a:ext cx="2020570" cy="1185863"/>
          </a:xfrm>
          <a:noFill/>
        </p:spPr>
        <p:txBody>
          <a:bodyPr anchor="ctr"/>
          <a:lstStyle>
            <a:lvl1pPr algn="ctr">
              <a:defRPr sz="1200">
                <a:solidFill>
                  <a:schemeClr val="tx1"/>
                </a:solidFill>
              </a:defRPr>
            </a:lvl1pPr>
          </a:lstStyle>
          <a:p>
            <a:r>
              <a:rPr lang="en-US"/>
              <a:t>Click icon to add logo</a:t>
            </a:r>
          </a:p>
        </p:txBody>
      </p:sp>
      <p:sp>
        <p:nvSpPr>
          <p:cNvPr id="17" name="Picture Placeholder 13">
            <a:extLst>
              <a:ext uri="{FF2B5EF4-FFF2-40B4-BE49-F238E27FC236}">
                <a16:creationId xmlns:a16="http://schemas.microsoft.com/office/drawing/2014/main" id="{83585243-21AC-EBDF-409F-960D64440004}"/>
              </a:ext>
            </a:extLst>
          </p:cNvPr>
          <p:cNvSpPr>
            <a:spLocks noGrp="1"/>
          </p:cNvSpPr>
          <p:nvPr>
            <p:ph type="pic" sz="quarter" idx="55" hasCustomPrompt="1"/>
          </p:nvPr>
        </p:nvSpPr>
        <p:spPr>
          <a:xfrm>
            <a:off x="2888615" y="2343950"/>
            <a:ext cx="2020570" cy="1187450"/>
          </a:xfrm>
          <a:noFill/>
        </p:spPr>
        <p:txBody>
          <a:bodyPr anchor="ctr"/>
          <a:lstStyle>
            <a:lvl1pPr algn="ctr">
              <a:defRPr sz="1200">
                <a:solidFill>
                  <a:schemeClr val="tx1"/>
                </a:solidFill>
              </a:defRPr>
            </a:lvl1pPr>
          </a:lstStyle>
          <a:p>
            <a:r>
              <a:rPr lang="en-US"/>
              <a:t>Click icon to add logo</a:t>
            </a:r>
          </a:p>
        </p:txBody>
      </p:sp>
      <p:sp>
        <p:nvSpPr>
          <p:cNvPr id="19" name="Picture Placeholder 13">
            <a:extLst>
              <a:ext uri="{FF2B5EF4-FFF2-40B4-BE49-F238E27FC236}">
                <a16:creationId xmlns:a16="http://schemas.microsoft.com/office/drawing/2014/main" id="{890A933F-0218-444D-4476-814975DA0CAD}"/>
              </a:ext>
            </a:extLst>
          </p:cNvPr>
          <p:cNvSpPr>
            <a:spLocks noGrp="1"/>
          </p:cNvSpPr>
          <p:nvPr>
            <p:ph type="pic" sz="quarter" idx="56" hasCustomPrompt="1"/>
          </p:nvPr>
        </p:nvSpPr>
        <p:spPr>
          <a:xfrm>
            <a:off x="2888615" y="3768560"/>
            <a:ext cx="2020570" cy="1185862"/>
          </a:xfrm>
          <a:noFill/>
        </p:spPr>
        <p:txBody>
          <a:bodyPr anchor="ctr"/>
          <a:lstStyle>
            <a:lvl1pPr algn="ctr">
              <a:defRPr sz="1200">
                <a:solidFill>
                  <a:schemeClr val="tx1"/>
                </a:solidFill>
              </a:defRPr>
            </a:lvl1pPr>
          </a:lstStyle>
          <a:p>
            <a:r>
              <a:rPr lang="en-US"/>
              <a:t>Click icon to add logo</a:t>
            </a:r>
          </a:p>
        </p:txBody>
      </p:sp>
      <p:sp>
        <p:nvSpPr>
          <p:cNvPr id="20" name="Picture Placeholder 13">
            <a:extLst>
              <a:ext uri="{FF2B5EF4-FFF2-40B4-BE49-F238E27FC236}">
                <a16:creationId xmlns:a16="http://schemas.microsoft.com/office/drawing/2014/main" id="{83124C66-3EB5-D451-8148-CDB17E0088DB}"/>
              </a:ext>
            </a:extLst>
          </p:cNvPr>
          <p:cNvSpPr>
            <a:spLocks noGrp="1"/>
          </p:cNvSpPr>
          <p:nvPr>
            <p:ph type="pic" sz="quarter" idx="57" hasCustomPrompt="1"/>
          </p:nvPr>
        </p:nvSpPr>
        <p:spPr>
          <a:xfrm>
            <a:off x="2888615" y="5170321"/>
            <a:ext cx="2020570" cy="1187451"/>
          </a:xfrm>
          <a:noFill/>
        </p:spPr>
        <p:txBody>
          <a:bodyPr anchor="ctr"/>
          <a:lstStyle>
            <a:lvl1pPr algn="ctr">
              <a:defRPr sz="1200">
                <a:solidFill>
                  <a:schemeClr val="tx1"/>
                </a:solidFill>
              </a:defRPr>
            </a:lvl1pPr>
          </a:lstStyle>
          <a:p>
            <a:r>
              <a:rPr lang="en-US"/>
              <a:t>Click icon to add logo</a:t>
            </a:r>
          </a:p>
        </p:txBody>
      </p:sp>
      <p:sp>
        <p:nvSpPr>
          <p:cNvPr id="35" name="Picture Placeholder 13">
            <a:extLst>
              <a:ext uri="{FF2B5EF4-FFF2-40B4-BE49-F238E27FC236}">
                <a16:creationId xmlns:a16="http://schemas.microsoft.com/office/drawing/2014/main" id="{07520ACD-D9D5-B1A3-571E-69B6AFB98435}"/>
              </a:ext>
            </a:extLst>
          </p:cNvPr>
          <p:cNvSpPr>
            <a:spLocks noGrp="1"/>
          </p:cNvSpPr>
          <p:nvPr>
            <p:ph type="pic" sz="quarter" idx="58" hasCustomPrompt="1"/>
          </p:nvPr>
        </p:nvSpPr>
        <p:spPr>
          <a:xfrm>
            <a:off x="5254625" y="940599"/>
            <a:ext cx="2020570" cy="1185862"/>
          </a:xfrm>
          <a:noFill/>
        </p:spPr>
        <p:txBody>
          <a:bodyPr anchor="ctr"/>
          <a:lstStyle>
            <a:lvl1pPr algn="ctr">
              <a:defRPr sz="1200">
                <a:solidFill>
                  <a:schemeClr val="tx1"/>
                </a:solidFill>
              </a:defRPr>
            </a:lvl1pPr>
          </a:lstStyle>
          <a:p>
            <a:r>
              <a:rPr lang="en-US"/>
              <a:t>Click icon to add logo</a:t>
            </a:r>
          </a:p>
        </p:txBody>
      </p:sp>
      <p:sp>
        <p:nvSpPr>
          <p:cNvPr id="36" name="Picture Placeholder 13">
            <a:extLst>
              <a:ext uri="{FF2B5EF4-FFF2-40B4-BE49-F238E27FC236}">
                <a16:creationId xmlns:a16="http://schemas.microsoft.com/office/drawing/2014/main" id="{660EB196-2357-6A31-C496-DF9D4660C398}"/>
              </a:ext>
            </a:extLst>
          </p:cNvPr>
          <p:cNvSpPr>
            <a:spLocks noGrp="1"/>
          </p:cNvSpPr>
          <p:nvPr>
            <p:ph type="pic" sz="quarter" idx="59" hasCustomPrompt="1"/>
          </p:nvPr>
        </p:nvSpPr>
        <p:spPr>
          <a:xfrm>
            <a:off x="5254625" y="2343949"/>
            <a:ext cx="2020570" cy="1185862"/>
          </a:xfrm>
          <a:noFill/>
        </p:spPr>
        <p:txBody>
          <a:bodyPr anchor="ctr"/>
          <a:lstStyle>
            <a:lvl1pPr algn="ctr">
              <a:defRPr sz="1200">
                <a:solidFill>
                  <a:schemeClr val="tx1"/>
                </a:solidFill>
              </a:defRPr>
            </a:lvl1pPr>
          </a:lstStyle>
          <a:p>
            <a:r>
              <a:rPr lang="en-US"/>
              <a:t>Click icon to add logo</a:t>
            </a:r>
          </a:p>
        </p:txBody>
      </p:sp>
      <p:sp>
        <p:nvSpPr>
          <p:cNvPr id="37" name="Picture Placeholder 13">
            <a:extLst>
              <a:ext uri="{FF2B5EF4-FFF2-40B4-BE49-F238E27FC236}">
                <a16:creationId xmlns:a16="http://schemas.microsoft.com/office/drawing/2014/main" id="{DA52FB97-3814-A0F1-9E4D-036CC518B670}"/>
              </a:ext>
            </a:extLst>
          </p:cNvPr>
          <p:cNvSpPr>
            <a:spLocks noGrp="1"/>
          </p:cNvSpPr>
          <p:nvPr>
            <p:ph type="pic" sz="quarter" idx="60" hasCustomPrompt="1"/>
          </p:nvPr>
        </p:nvSpPr>
        <p:spPr>
          <a:xfrm>
            <a:off x="5254625" y="3768560"/>
            <a:ext cx="2020570" cy="1185862"/>
          </a:xfrm>
          <a:noFill/>
        </p:spPr>
        <p:txBody>
          <a:bodyPr anchor="ctr"/>
          <a:lstStyle>
            <a:lvl1pPr algn="ctr">
              <a:defRPr sz="1200">
                <a:solidFill>
                  <a:schemeClr val="tx1"/>
                </a:solidFill>
              </a:defRPr>
            </a:lvl1pPr>
          </a:lstStyle>
          <a:p>
            <a:r>
              <a:rPr lang="en-US"/>
              <a:t>Click icon to add logo</a:t>
            </a:r>
          </a:p>
        </p:txBody>
      </p:sp>
      <p:sp>
        <p:nvSpPr>
          <p:cNvPr id="38" name="Picture Placeholder 13">
            <a:extLst>
              <a:ext uri="{FF2B5EF4-FFF2-40B4-BE49-F238E27FC236}">
                <a16:creationId xmlns:a16="http://schemas.microsoft.com/office/drawing/2014/main" id="{A1670ADD-307D-7A72-0641-F89DA1B3C4D7}"/>
              </a:ext>
            </a:extLst>
          </p:cNvPr>
          <p:cNvSpPr>
            <a:spLocks noGrp="1"/>
          </p:cNvSpPr>
          <p:nvPr>
            <p:ph type="pic" sz="quarter" idx="61" hasCustomPrompt="1"/>
          </p:nvPr>
        </p:nvSpPr>
        <p:spPr>
          <a:xfrm>
            <a:off x="5254625" y="5170322"/>
            <a:ext cx="2020570" cy="1187450"/>
          </a:xfrm>
          <a:noFill/>
        </p:spPr>
        <p:txBody>
          <a:bodyPr anchor="ctr"/>
          <a:lstStyle>
            <a:lvl1pPr algn="ctr">
              <a:defRPr sz="1200">
                <a:solidFill>
                  <a:schemeClr val="tx1"/>
                </a:solidFill>
              </a:defRPr>
            </a:lvl1pPr>
          </a:lstStyle>
          <a:p>
            <a:r>
              <a:rPr lang="en-US"/>
              <a:t>Click icon to add logo</a:t>
            </a:r>
          </a:p>
        </p:txBody>
      </p:sp>
      <p:sp>
        <p:nvSpPr>
          <p:cNvPr id="4" name="Picture Placeholder 13">
            <a:extLst>
              <a:ext uri="{FF2B5EF4-FFF2-40B4-BE49-F238E27FC236}">
                <a16:creationId xmlns:a16="http://schemas.microsoft.com/office/drawing/2014/main" id="{7CFD8556-AF56-CD20-9B9F-8BF2014D543A}"/>
              </a:ext>
            </a:extLst>
          </p:cNvPr>
          <p:cNvSpPr>
            <a:spLocks noGrp="1"/>
          </p:cNvSpPr>
          <p:nvPr>
            <p:ph type="pic" sz="quarter" idx="46" hasCustomPrompt="1"/>
          </p:nvPr>
        </p:nvSpPr>
        <p:spPr>
          <a:xfrm>
            <a:off x="7610793" y="940600"/>
            <a:ext cx="2020570" cy="1185863"/>
          </a:xfrm>
          <a:noFill/>
        </p:spPr>
        <p:txBody>
          <a:bodyPr anchor="ctr"/>
          <a:lstStyle>
            <a:lvl1pPr algn="ctr">
              <a:defRPr sz="1200">
                <a:solidFill>
                  <a:schemeClr val="tx1"/>
                </a:solidFill>
              </a:defRPr>
            </a:lvl1pPr>
          </a:lstStyle>
          <a:p>
            <a:r>
              <a:rPr lang="en-US"/>
              <a:t>Click icon to add logo</a:t>
            </a:r>
          </a:p>
        </p:txBody>
      </p:sp>
      <p:sp>
        <p:nvSpPr>
          <p:cNvPr id="7" name="Picture Placeholder 13">
            <a:extLst>
              <a:ext uri="{FF2B5EF4-FFF2-40B4-BE49-F238E27FC236}">
                <a16:creationId xmlns:a16="http://schemas.microsoft.com/office/drawing/2014/main" id="{18DE8C43-25D5-0DEF-89F0-D9C4BD071B37}"/>
              </a:ext>
            </a:extLst>
          </p:cNvPr>
          <p:cNvSpPr>
            <a:spLocks noGrp="1"/>
          </p:cNvSpPr>
          <p:nvPr>
            <p:ph type="pic" sz="quarter" idx="47" hasCustomPrompt="1"/>
          </p:nvPr>
        </p:nvSpPr>
        <p:spPr>
          <a:xfrm>
            <a:off x="7610793" y="2343951"/>
            <a:ext cx="2020570" cy="1187450"/>
          </a:xfrm>
          <a:noFill/>
        </p:spPr>
        <p:txBody>
          <a:bodyPr anchor="ctr"/>
          <a:lstStyle>
            <a:lvl1pPr algn="ctr">
              <a:defRPr sz="1200">
                <a:solidFill>
                  <a:schemeClr val="tx1"/>
                </a:solidFill>
              </a:defRPr>
            </a:lvl1pPr>
          </a:lstStyle>
          <a:p>
            <a:r>
              <a:rPr lang="en-US"/>
              <a:t>Click icon to add logo</a:t>
            </a:r>
          </a:p>
        </p:txBody>
      </p:sp>
      <p:sp>
        <p:nvSpPr>
          <p:cNvPr id="8" name="Picture Placeholder 13">
            <a:extLst>
              <a:ext uri="{FF2B5EF4-FFF2-40B4-BE49-F238E27FC236}">
                <a16:creationId xmlns:a16="http://schemas.microsoft.com/office/drawing/2014/main" id="{D9F265C9-52F7-9EB9-6DD0-7FBD211EDF25}"/>
              </a:ext>
            </a:extLst>
          </p:cNvPr>
          <p:cNvSpPr>
            <a:spLocks noGrp="1"/>
          </p:cNvSpPr>
          <p:nvPr>
            <p:ph type="pic" sz="quarter" idx="48" hasCustomPrompt="1"/>
          </p:nvPr>
        </p:nvSpPr>
        <p:spPr>
          <a:xfrm>
            <a:off x="7610793" y="3768561"/>
            <a:ext cx="2020570" cy="1185862"/>
          </a:xfrm>
          <a:noFill/>
        </p:spPr>
        <p:txBody>
          <a:bodyPr anchor="ctr"/>
          <a:lstStyle>
            <a:lvl1pPr algn="ctr">
              <a:defRPr sz="1200">
                <a:solidFill>
                  <a:schemeClr val="tx1"/>
                </a:solidFill>
              </a:defRPr>
            </a:lvl1pPr>
          </a:lstStyle>
          <a:p>
            <a:r>
              <a:rPr lang="en-US"/>
              <a:t>Click icon to add logo</a:t>
            </a:r>
          </a:p>
        </p:txBody>
      </p:sp>
      <p:sp>
        <p:nvSpPr>
          <p:cNvPr id="9" name="Picture Placeholder 13">
            <a:extLst>
              <a:ext uri="{FF2B5EF4-FFF2-40B4-BE49-F238E27FC236}">
                <a16:creationId xmlns:a16="http://schemas.microsoft.com/office/drawing/2014/main" id="{F3A66EE9-8416-5C0B-CF11-E30CB3543114}"/>
              </a:ext>
            </a:extLst>
          </p:cNvPr>
          <p:cNvSpPr>
            <a:spLocks noGrp="1"/>
          </p:cNvSpPr>
          <p:nvPr>
            <p:ph type="pic" sz="quarter" idx="49" hasCustomPrompt="1"/>
          </p:nvPr>
        </p:nvSpPr>
        <p:spPr>
          <a:xfrm>
            <a:off x="7610793" y="5170322"/>
            <a:ext cx="2020570" cy="1187451"/>
          </a:xfrm>
          <a:noFill/>
        </p:spPr>
        <p:txBody>
          <a:bodyPr anchor="ctr"/>
          <a:lstStyle>
            <a:lvl1pPr algn="ctr">
              <a:defRPr sz="1200">
                <a:solidFill>
                  <a:schemeClr val="tx1"/>
                </a:solidFill>
              </a:defRPr>
            </a:lvl1pPr>
          </a:lstStyle>
          <a:p>
            <a:r>
              <a:rPr lang="en-US"/>
              <a:t>Click icon to add logo</a:t>
            </a:r>
          </a:p>
        </p:txBody>
      </p:sp>
      <p:sp>
        <p:nvSpPr>
          <p:cNvPr id="11" name="Picture Placeholder 13">
            <a:extLst>
              <a:ext uri="{FF2B5EF4-FFF2-40B4-BE49-F238E27FC236}">
                <a16:creationId xmlns:a16="http://schemas.microsoft.com/office/drawing/2014/main" id="{E5A4A689-313C-A92C-8944-27902A98F760}"/>
              </a:ext>
            </a:extLst>
          </p:cNvPr>
          <p:cNvSpPr>
            <a:spLocks noGrp="1"/>
          </p:cNvSpPr>
          <p:nvPr>
            <p:ph type="pic" sz="quarter" idx="50" hasCustomPrompt="1"/>
          </p:nvPr>
        </p:nvSpPr>
        <p:spPr>
          <a:xfrm>
            <a:off x="9976803" y="940600"/>
            <a:ext cx="2020570" cy="1185862"/>
          </a:xfrm>
          <a:noFill/>
        </p:spPr>
        <p:txBody>
          <a:bodyPr anchor="ctr"/>
          <a:lstStyle>
            <a:lvl1pPr algn="ctr">
              <a:defRPr sz="1200">
                <a:solidFill>
                  <a:schemeClr val="tx1"/>
                </a:solidFill>
              </a:defRPr>
            </a:lvl1pPr>
          </a:lstStyle>
          <a:p>
            <a:r>
              <a:rPr lang="en-US"/>
              <a:t>Click icon to add logo</a:t>
            </a:r>
          </a:p>
        </p:txBody>
      </p:sp>
      <p:sp>
        <p:nvSpPr>
          <p:cNvPr id="12" name="Picture Placeholder 13">
            <a:extLst>
              <a:ext uri="{FF2B5EF4-FFF2-40B4-BE49-F238E27FC236}">
                <a16:creationId xmlns:a16="http://schemas.microsoft.com/office/drawing/2014/main" id="{7CA035A9-2841-E165-F84F-BFFA1649FBE5}"/>
              </a:ext>
            </a:extLst>
          </p:cNvPr>
          <p:cNvSpPr>
            <a:spLocks noGrp="1"/>
          </p:cNvSpPr>
          <p:nvPr>
            <p:ph type="pic" sz="quarter" idx="51" hasCustomPrompt="1"/>
          </p:nvPr>
        </p:nvSpPr>
        <p:spPr>
          <a:xfrm>
            <a:off x="9976803" y="2343950"/>
            <a:ext cx="2020570" cy="1185862"/>
          </a:xfrm>
          <a:noFill/>
        </p:spPr>
        <p:txBody>
          <a:bodyPr anchor="ctr"/>
          <a:lstStyle>
            <a:lvl1pPr algn="ctr">
              <a:defRPr sz="1200">
                <a:solidFill>
                  <a:schemeClr val="tx1"/>
                </a:solidFill>
              </a:defRPr>
            </a:lvl1pPr>
          </a:lstStyle>
          <a:p>
            <a:r>
              <a:rPr lang="en-US"/>
              <a:t>Click icon to add logo</a:t>
            </a:r>
          </a:p>
        </p:txBody>
      </p:sp>
      <p:sp>
        <p:nvSpPr>
          <p:cNvPr id="14" name="Picture Placeholder 13">
            <a:extLst>
              <a:ext uri="{FF2B5EF4-FFF2-40B4-BE49-F238E27FC236}">
                <a16:creationId xmlns:a16="http://schemas.microsoft.com/office/drawing/2014/main" id="{26558B3A-D5A6-537C-23C9-33A38B75F1BB}"/>
              </a:ext>
            </a:extLst>
          </p:cNvPr>
          <p:cNvSpPr>
            <a:spLocks noGrp="1"/>
          </p:cNvSpPr>
          <p:nvPr>
            <p:ph type="pic" sz="quarter" idx="52" hasCustomPrompt="1"/>
          </p:nvPr>
        </p:nvSpPr>
        <p:spPr>
          <a:xfrm>
            <a:off x="9976803" y="3768561"/>
            <a:ext cx="2020570" cy="1185862"/>
          </a:xfrm>
          <a:noFill/>
        </p:spPr>
        <p:txBody>
          <a:bodyPr anchor="ctr"/>
          <a:lstStyle>
            <a:lvl1pPr algn="ctr">
              <a:defRPr sz="1200">
                <a:solidFill>
                  <a:schemeClr val="tx1"/>
                </a:solidFill>
              </a:defRPr>
            </a:lvl1pPr>
          </a:lstStyle>
          <a:p>
            <a:r>
              <a:rPr lang="en-US"/>
              <a:t>Click icon to add logo</a:t>
            </a:r>
          </a:p>
        </p:txBody>
      </p:sp>
      <p:sp>
        <p:nvSpPr>
          <p:cNvPr id="15" name="Picture Placeholder 13">
            <a:extLst>
              <a:ext uri="{FF2B5EF4-FFF2-40B4-BE49-F238E27FC236}">
                <a16:creationId xmlns:a16="http://schemas.microsoft.com/office/drawing/2014/main" id="{C8D070E4-BB5A-8509-E8DC-2FA5BF1F6D22}"/>
              </a:ext>
            </a:extLst>
          </p:cNvPr>
          <p:cNvSpPr>
            <a:spLocks noGrp="1"/>
          </p:cNvSpPr>
          <p:nvPr>
            <p:ph type="pic" sz="quarter" idx="53" hasCustomPrompt="1"/>
          </p:nvPr>
        </p:nvSpPr>
        <p:spPr>
          <a:xfrm>
            <a:off x="9976803" y="5170323"/>
            <a:ext cx="2020570" cy="1187450"/>
          </a:xfrm>
          <a:noFill/>
        </p:spPr>
        <p:txBody>
          <a:bodyPr anchor="ctr"/>
          <a:lstStyle>
            <a:lvl1pPr algn="ctr">
              <a:defRPr sz="1200">
                <a:solidFill>
                  <a:schemeClr val="tx1"/>
                </a:solidFill>
              </a:defRPr>
            </a:lvl1pPr>
          </a:lstStyle>
          <a:p>
            <a:r>
              <a:rPr lang="en-US"/>
              <a:t>Click icon to add logo</a:t>
            </a:r>
          </a:p>
        </p:txBody>
      </p:sp>
      <p:sp>
        <p:nvSpPr>
          <p:cNvPr id="10" name="Footer Placeholder 7">
            <a:extLst>
              <a:ext uri="{FF2B5EF4-FFF2-40B4-BE49-F238E27FC236}">
                <a16:creationId xmlns:a16="http://schemas.microsoft.com/office/drawing/2014/main" id="{9D7A705D-DFB3-53F9-EC4A-9CD09EAAEB92}"/>
              </a:ext>
            </a:extLst>
          </p:cNvPr>
          <p:cNvSpPr>
            <a:spLocks noGrp="1"/>
          </p:cNvSpPr>
          <p:nvPr>
            <p:ph type="ftr" sz="quarter" idx="3"/>
          </p:nvPr>
        </p:nvSpPr>
        <p:spPr>
          <a:xfrm>
            <a:off x="860425"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Add client via Header &amp; Footer tool</a:t>
            </a:r>
          </a:p>
        </p:txBody>
      </p:sp>
    </p:spTree>
    <p:extLst>
      <p:ext uri="{BB962C8B-B14F-4D97-AF65-F5344CB8AC3E}">
        <p14:creationId xmlns:p14="http://schemas.microsoft.com/office/powerpoint/2010/main" val="1842681302"/>
      </p:ext>
    </p:extLst>
  </p:cSld>
  <p:clrMapOvr>
    <a:masterClrMapping/>
  </p:clrMapOvr>
  <p:transition spd="slow">
    <p:push/>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Icons">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05DE4004-A683-68F8-3857-E0C59B90AD5D}"/>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l">
              <a:defRPr sz="800" b="0" i="0">
                <a:solidFill>
                  <a:schemeClr val="tx1"/>
                </a:solidFill>
                <a:latin typeface="Sons" panose="020B0503030202060203" pitchFamily="34" charset="77"/>
              </a:defRPr>
            </a:lvl1pPr>
          </a:lstStyle>
          <a:p>
            <a:fld id="{F31795CD-C3D6-3846-ADA8-DE42913D2F4D}" type="datetime4">
              <a:rPr lang="en-US" smtClean="0"/>
              <a:t>April 6, 2025</a:t>
            </a:fld>
            <a:endParaRPr lang="en-US"/>
          </a:p>
        </p:txBody>
      </p:sp>
      <p:sp>
        <p:nvSpPr>
          <p:cNvPr id="3" name="Title Placeholder 2">
            <a:extLst>
              <a:ext uri="{FF2B5EF4-FFF2-40B4-BE49-F238E27FC236}">
                <a16:creationId xmlns:a16="http://schemas.microsoft.com/office/drawing/2014/main" id="{8877F6D7-E528-4644-EB44-EE63F730F6B1}"/>
              </a:ext>
            </a:extLst>
          </p:cNvPr>
          <p:cNvSpPr>
            <a:spLocks noGrp="1"/>
          </p:cNvSpPr>
          <p:nvPr>
            <p:ph type="title"/>
          </p:nvPr>
        </p:nvSpPr>
        <p:spPr>
          <a:xfrm>
            <a:off x="4238625" y="194208"/>
            <a:ext cx="2698750" cy="123292"/>
          </a:xfrm>
          <a:prstGeom prst="rect">
            <a:avLst/>
          </a:prstGeom>
        </p:spPr>
        <p:txBody>
          <a:bodyPr vert="horz" lIns="0" tIns="0" rIns="0" bIns="0" rtlCol="0" anchor="b">
            <a:noAutofit/>
          </a:bodyPr>
          <a:lstStyle>
            <a:lvl1pPr>
              <a:defRPr sz="800">
                <a:solidFill>
                  <a:schemeClr val="tx1"/>
                </a:solidFill>
                <a:latin typeface="Sons" panose="020B0503030202060203" pitchFamily="34" charset="77"/>
              </a:defRPr>
            </a:lvl1pPr>
          </a:lstStyle>
          <a:p>
            <a:r>
              <a:rPr lang="en-GB"/>
              <a:t>Click to edit Master title style</a:t>
            </a:r>
            <a:endParaRPr lang="en-US"/>
          </a:p>
        </p:txBody>
      </p:sp>
      <p:sp>
        <p:nvSpPr>
          <p:cNvPr id="6" name="Slide Number Placeholder 4">
            <a:extLst>
              <a:ext uri="{FF2B5EF4-FFF2-40B4-BE49-F238E27FC236}">
                <a16:creationId xmlns:a16="http://schemas.microsoft.com/office/drawing/2014/main" id="{A78722EA-A341-4098-9FDC-5FE986DBAD56}"/>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a:t>
            </a:fld>
            <a:endParaRPr lang="en-US"/>
          </a:p>
        </p:txBody>
      </p:sp>
      <p:sp>
        <p:nvSpPr>
          <p:cNvPr id="4" name="Picture Placeholder 13">
            <a:extLst>
              <a:ext uri="{FF2B5EF4-FFF2-40B4-BE49-F238E27FC236}">
                <a16:creationId xmlns:a16="http://schemas.microsoft.com/office/drawing/2014/main" id="{7CFD8556-AF56-CD20-9B9F-8BF2014D543A}"/>
              </a:ext>
            </a:extLst>
          </p:cNvPr>
          <p:cNvSpPr>
            <a:spLocks noGrp="1"/>
          </p:cNvSpPr>
          <p:nvPr>
            <p:ph type="pic" sz="quarter" idx="46" hasCustomPrompt="1"/>
          </p:nvPr>
        </p:nvSpPr>
        <p:spPr>
          <a:xfrm>
            <a:off x="7610793" y="940600"/>
            <a:ext cx="2020570" cy="1185863"/>
          </a:xfrm>
          <a:noFill/>
        </p:spPr>
        <p:txBody>
          <a:bodyPr anchor="ctr"/>
          <a:lstStyle>
            <a:lvl1pPr algn="ctr">
              <a:defRPr sz="1200">
                <a:solidFill>
                  <a:schemeClr val="tx1"/>
                </a:solidFill>
              </a:defRPr>
            </a:lvl1pPr>
          </a:lstStyle>
          <a:p>
            <a:r>
              <a:rPr lang="en-US"/>
              <a:t>Click icon to add logo</a:t>
            </a:r>
          </a:p>
        </p:txBody>
      </p:sp>
      <p:sp>
        <p:nvSpPr>
          <p:cNvPr id="7" name="Picture Placeholder 13">
            <a:extLst>
              <a:ext uri="{FF2B5EF4-FFF2-40B4-BE49-F238E27FC236}">
                <a16:creationId xmlns:a16="http://schemas.microsoft.com/office/drawing/2014/main" id="{18DE8C43-25D5-0DEF-89F0-D9C4BD071B37}"/>
              </a:ext>
            </a:extLst>
          </p:cNvPr>
          <p:cNvSpPr>
            <a:spLocks noGrp="1"/>
          </p:cNvSpPr>
          <p:nvPr>
            <p:ph type="pic" sz="quarter" idx="47" hasCustomPrompt="1"/>
          </p:nvPr>
        </p:nvSpPr>
        <p:spPr>
          <a:xfrm>
            <a:off x="7610793" y="2343951"/>
            <a:ext cx="2020570" cy="1187450"/>
          </a:xfrm>
          <a:noFill/>
        </p:spPr>
        <p:txBody>
          <a:bodyPr anchor="ctr"/>
          <a:lstStyle>
            <a:lvl1pPr algn="ctr">
              <a:defRPr sz="1200">
                <a:solidFill>
                  <a:schemeClr val="tx1"/>
                </a:solidFill>
              </a:defRPr>
            </a:lvl1pPr>
          </a:lstStyle>
          <a:p>
            <a:r>
              <a:rPr lang="en-US"/>
              <a:t>Click icon to add logo</a:t>
            </a:r>
          </a:p>
        </p:txBody>
      </p:sp>
      <p:sp>
        <p:nvSpPr>
          <p:cNvPr id="11" name="Picture Placeholder 13">
            <a:extLst>
              <a:ext uri="{FF2B5EF4-FFF2-40B4-BE49-F238E27FC236}">
                <a16:creationId xmlns:a16="http://schemas.microsoft.com/office/drawing/2014/main" id="{E5A4A689-313C-A92C-8944-27902A98F760}"/>
              </a:ext>
            </a:extLst>
          </p:cNvPr>
          <p:cNvSpPr>
            <a:spLocks noGrp="1"/>
          </p:cNvSpPr>
          <p:nvPr>
            <p:ph type="pic" sz="quarter" idx="50" hasCustomPrompt="1"/>
          </p:nvPr>
        </p:nvSpPr>
        <p:spPr>
          <a:xfrm>
            <a:off x="9976803" y="940600"/>
            <a:ext cx="2020570" cy="1185862"/>
          </a:xfrm>
          <a:noFill/>
        </p:spPr>
        <p:txBody>
          <a:bodyPr anchor="ctr"/>
          <a:lstStyle>
            <a:lvl1pPr algn="ctr">
              <a:defRPr sz="1200">
                <a:solidFill>
                  <a:schemeClr val="tx1"/>
                </a:solidFill>
              </a:defRPr>
            </a:lvl1pPr>
          </a:lstStyle>
          <a:p>
            <a:r>
              <a:rPr lang="en-US"/>
              <a:t>Click icon to add logo</a:t>
            </a:r>
          </a:p>
        </p:txBody>
      </p:sp>
      <p:sp>
        <p:nvSpPr>
          <p:cNvPr id="12" name="Picture Placeholder 13">
            <a:extLst>
              <a:ext uri="{FF2B5EF4-FFF2-40B4-BE49-F238E27FC236}">
                <a16:creationId xmlns:a16="http://schemas.microsoft.com/office/drawing/2014/main" id="{7CA035A9-2841-E165-F84F-BFFA1649FBE5}"/>
              </a:ext>
            </a:extLst>
          </p:cNvPr>
          <p:cNvSpPr>
            <a:spLocks noGrp="1"/>
          </p:cNvSpPr>
          <p:nvPr>
            <p:ph type="pic" sz="quarter" idx="51" hasCustomPrompt="1"/>
          </p:nvPr>
        </p:nvSpPr>
        <p:spPr>
          <a:xfrm>
            <a:off x="9976803" y="2343950"/>
            <a:ext cx="2020570" cy="1185862"/>
          </a:xfrm>
          <a:noFill/>
        </p:spPr>
        <p:txBody>
          <a:bodyPr anchor="ctr"/>
          <a:lstStyle>
            <a:lvl1pPr algn="ctr">
              <a:defRPr sz="1200">
                <a:solidFill>
                  <a:schemeClr val="tx1"/>
                </a:solidFill>
              </a:defRPr>
            </a:lvl1pPr>
          </a:lstStyle>
          <a:p>
            <a:r>
              <a:rPr lang="en-US"/>
              <a:t>Click icon to add logo</a:t>
            </a:r>
          </a:p>
        </p:txBody>
      </p:sp>
      <p:sp>
        <p:nvSpPr>
          <p:cNvPr id="16" name="Picture Placeholder 13">
            <a:extLst>
              <a:ext uri="{FF2B5EF4-FFF2-40B4-BE49-F238E27FC236}">
                <a16:creationId xmlns:a16="http://schemas.microsoft.com/office/drawing/2014/main" id="{0DFCCEDA-0C06-A2A1-1715-B05433D29616}"/>
              </a:ext>
            </a:extLst>
          </p:cNvPr>
          <p:cNvSpPr>
            <a:spLocks noGrp="1"/>
          </p:cNvSpPr>
          <p:nvPr>
            <p:ph type="pic" sz="quarter" idx="54" hasCustomPrompt="1"/>
          </p:nvPr>
        </p:nvSpPr>
        <p:spPr>
          <a:xfrm>
            <a:off x="2888615" y="940599"/>
            <a:ext cx="2020570" cy="1185863"/>
          </a:xfrm>
          <a:noFill/>
        </p:spPr>
        <p:txBody>
          <a:bodyPr anchor="ctr"/>
          <a:lstStyle>
            <a:lvl1pPr algn="ctr">
              <a:defRPr sz="1200">
                <a:solidFill>
                  <a:schemeClr val="tx1"/>
                </a:solidFill>
              </a:defRPr>
            </a:lvl1pPr>
          </a:lstStyle>
          <a:p>
            <a:r>
              <a:rPr lang="en-US"/>
              <a:t>Click icon to add logo</a:t>
            </a:r>
          </a:p>
        </p:txBody>
      </p:sp>
      <p:sp>
        <p:nvSpPr>
          <p:cNvPr id="17" name="Picture Placeholder 13">
            <a:extLst>
              <a:ext uri="{FF2B5EF4-FFF2-40B4-BE49-F238E27FC236}">
                <a16:creationId xmlns:a16="http://schemas.microsoft.com/office/drawing/2014/main" id="{83585243-21AC-EBDF-409F-960D64440004}"/>
              </a:ext>
            </a:extLst>
          </p:cNvPr>
          <p:cNvSpPr>
            <a:spLocks noGrp="1"/>
          </p:cNvSpPr>
          <p:nvPr>
            <p:ph type="pic" sz="quarter" idx="55" hasCustomPrompt="1"/>
          </p:nvPr>
        </p:nvSpPr>
        <p:spPr>
          <a:xfrm>
            <a:off x="2888615" y="2343950"/>
            <a:ext cx="2020570" cy="1187450"/>
          </a:xfrm>
          <a:noFill/>
        </p:spPr>
        <p:txBody>
          <a:bodyPr anchor="ctr"/>
          <a:lstStyle>
            <a:lvl1pPr algn="ctr">
              <a:defRPr sz="1200">
                <a:solidFill>
                  <a:schemeClr val="tx1"/>
                </a:solidFill>
              </a:defRPr>
            </a:lvl1pPr>
          </a:lstStyle>
          <a:p>
            <a:r>
              <a:rPr lang="en-US"/>
              <a:t>Click icon to add logo</a:t>
            </a:r>
          </a:p>
        </p:txBody>
      </p:sp>
      <p:sp>
        <p:nvSpPr>
          <p:cNvPr id="35" name="Picture Placeholder 13">
            <a:extLst>
              <a:ext uri="{FF2B5EF4-FFF2-40B4-BE49-F238E27FC236}">
                <a16:creationId xmlns:a16="http://schemas.microsoft.com/office/drawing/2014/main" id="{07520ACD-D9D5-B1A3-571E-69B6AFB98435}"/>
              </a:ext>
            </a:extLst>
          </p:cNvPr>
          <p:cNvSpPr>
            <a:spLocks noGrp="1"/>
          </p:cNvSpPr>
          <p:nvPr>
            <p:ph type="pic" sz="quarter" idx="58" hasCustomPrompt="1"/>
          </p:nvPr>
        </p:nvSpPr>
        <p:spPr>
          <a:xfrm>
            <a:off x="5254625" y="940599"/>
            <a:ext cx="2020570" cy="1185862"/>
          </a:xfrm>
          <a:noFill/>
        </p:spPr>
        <p:txBody>
          <a:bodyPr anchor="ctr"/>
          <a:lstStyle>
            <a:lvl1pPr algn="ctr">
              <a:defRPr sz="1200">
                <a:solidFill>
                  <a:schemeClr val="tx1"/>
                </a:solidFill>
              </a:defRPr>
            </a:lvl1pPr>
          </a:lstStyle>
          <a:p>
            <a:r>
              <a:rPr lang="en-US"/>
              <a:t>Click icon to add logo</a:t>
            </a:r>
          </a:p>
        </p:txBody>
      </p:sp>
      <p:sp>
        <p:nvSpPr>
          <p:cNvPr id="36" name="Picture Placeholder 13">
            <a:extLst>
              <a:ext uri="{FF2B5EF4-FFF2-40B4-BE49-F238E27FC236}">
                <a16:creationId xmlns:a16="http://schemas.microsoft.com/office/drawing/2014/main" id="{660EB196-2357-6A31-C496-DF9D4660C398}"/>
              </a:ext>
            </a:extLst>
          </p:cNvPr>
          <p:cNvSpPr>
            <a:spLocks noGrp="1"/>
          </p:cNvSpPr>
          <p:nvPr>
            <p:ph type="pic" sz="quarter" idx="59" hasCustomPrompt="1"/>
          </p:nvPr>
        </p:nvSpPr>
        <p:spPr>
          <a:xfrm>
            <a:off x="5254625" y="2343949"/>
            <a:ext cx="2020570" cy="1185862"/>
          </a:xfrm>
          <a:noFill/>
        </p:spPr>
        <p:txBody>
          <a:bodyPr anchor="ctr"/>
          <a:lstStyle>
            <a:lvl1pPr algn="ctr">
              <a:defRPr sz="1200">
                <a:solidFill>
                  <a:schemeClr val="tx1"/>
                </a:solidFill>
              </a:defRPr>
            </a:lvl1pPr>
          </a:lstStyle>
          <a:p>
            <a:r>
              <a:rPr lang="en-US"/>
              <a:t>Click icon to add logo</a:t>
            </a:r>
          </a:p>
        </p:txBody>
      </p:sp>
      <p:sp>
        <p:nvSpPr>
          <p:cNvPr id="10" name="TextBox 9">
            <a:extLst>
              <a:ext uri="{FF2B5EF4-FFF2-40B4-BE49-F238E27FC236}">
                <a16:creationId xmlns:a16="http://schemas.microsoft.com/office/drawing/2014/main" id="{FDED8ED1-C2AD-4279-833F-A41585B4DDDA}"/>
              </a:ext>
            </a:extLst>
          </p:cNvPr>
          <p:cNvSpPr txBox="1"/>
          <p:nvPr userDrawn="1"/>
        </p:nvSpPr>
        <p:spPr>
          <a:xfrm>
            <a:off x="76200" y="1194976"/>
            <a:ext cx="20256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a:solidFill>
                  <a:schemeClr val="tx1"/>
                </a:solidFill>
                <a:latin typeface="Valtech Neue Light" pitchFamily="2" charset="0"/>
              </a:rPr>
              <a:t>Social Icons</a:t>
            </a:r>
          </a:p>
        </p:txBody>
      </p:sp>
      <p:sp>
        <p:nvSpPr>
          <p:cNvPr id="13" name="TextBox 12">
            <a:extLst>
              <a:ext uri="{FF2B5EF4-FFF2-40B4-BE49-F238E27FC236}">
                <a16:creationId xmlns:a16="http://schemas.microsoft.com/office/drawing/2014/main" id="{38125FF2-6EFE-76B5-0F57-76280C2C96E6}"/>
              </a:ext>
            </a:extLst>
          </p:cNvPr>
          <p:cNvSpPr txBox="1"/>
          <p:nvPr userDrawn="1"/>
        </p:nvSpPr>
        <p:spPr>
          <a:xfrm>
            <a:off x="76200" y="2598326"/>
            <a:ext cx="20256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a:solidFill>
                  <a:schemeClr val="tx1"/>
                </a:solidFill>
                <a:latin typeface="Valtech Neue Light" pitchFamily="2" charset="0"/>
              </a:rPr>
              <a:t>Standard Icons</a:t>
            </a:r>
          </a:p>
        </p:txBody>
      </p:sp>
      <p:sp>
        <p:nvSpPr>
          <p:cNvPr id="8" name="Footer Placeholder 7">
            <a:extLst>
              <a:ext uri="{FF2B5EF4-FFF2-40B4-BE49-F238E27FC236}">
                <a16:creationId xmlns:a16="http://schemas.microsoft.com/office/drawing/2014/main" id="{39860986-48A5-2988-DF23-0420C1F34CDC}"/>
              </a:ext>
            </a:extLst>
          </p:cNvPr>
          <p:cNvSpPr>
            <a:spLocks noGrp="1"/>
          </p:cNvSpPr>
          <p:nvPr>
            <p:ph type="ftr" sz="quarter" idx="3"/>
          </p:nvPr>
        </p:nvSpPr>
        <p:spPr>
          <a:xfrm>
            <a:off x="860425"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Add client via Header &amp; Footer tool</a:t>
            </a:r>
          </a:p>
        </p:txBody>
      </p:sp>
    </p:spTree>
    <p:extLst>
      <p:ext uri="{BB962C8B-B14F-4D97-AF65-F5344CB8AC3E}">
        <p14:creationId xmlns:p14="http://schemas.microsoft.com/office/powerpoint/2010/main" val="4035975152"/>
      </p:ext>
    </p:extLst>
  </p:cSld>
  <p:clrMapOvr>
    <a:masterClrMapping/>
  </p:clrMapOvr>
  <p:transition spd="slow">
    <p:push/>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Multi-Logo Slide - B">
    <p:spTree>
      <p:nvGrpSpPr>
        <p:cNvPr id="1" name=""/>
        <p:cNvGrpSpPr/>
        <p:nvPr/>
      </p:nvGrpSpPr>
      <p:grpSpPr>
        <a:xfrm>
          <a:off x="0" y="0"/>
          <a:ext cx="0" cy="0"/>
          <a:chOff x="0" y="0"/>
          <a:chExt cx="0" cy="0"/>
        </a:xfrm>
      </p:grpSpPr>
      <p:sp>
        <p:nvSpPr>
          <p:cNvPr id="52" name="Foliennummernplatzhalter 1">
            <a:extLst>
              <a:ext uri="{FF2B5EF4-FFF2-40B4-BE49-F238E27FC236}">
                <a16:creationId xmlns:a16="http://schemas.microsoft.com/office/drawing/2014/main" id="{E2C9BB3E-6456-F342-1D26-9DC3AE451236}"/>
              </a:ext>
            </a:extLst>
          </p:cNvPr>
          <p:cNvSpPr>
            <a:spLocks noGrp="1"/>
          </p:cNvSpPr>
          <p:nvPr>
            <p:ph type="sldNum" sz="quarter" idx="4"/>
          </p:nvPr>
        </p:nvSpPr>
        <p:spPr>
          <a:xfrm>
            <a:off x="11734800" y="200291"/>
            <a:ext cx="268288" cy="117209"/>
          </a:xfrm>
        </p:spPr>
        <p:txBody>
          <a:bodyPr/>
          <a:lstStyle/>
          <a:p>
            <a:fld id="{48C2F153-5DD3-6947-84E4-FEB655A10BEE}" type="slidenum">
              <a:rPr lang="en-US" smtClean="0"/>
              <a:pPr/>
              <a:t>‹#›</a:t>
            </a:fld>
            <a:endParaRPr lang="en-US"/>
          </a:p>
        </p:txBody>
      </p:sp>
      <p:sp>
        <p:nvSpPr>
          <p:cNvPr id="54" name="Titel 3">
            <a:extLst>
              <a:ext uri="{FF2B5EF4-FFF2-40B4-BE49-F238E27FC236}">
                <a16:creationId xmlns:a16="http://schemas.microsoft.com/office/drawing/2014/main" id="{36715C43-3E1D-9186-D4D6-CA071E7AD147}"/>
              </a:ext>
            </a:extLst>
          </p:cNvPr>
          <p:cNvSpPr>
            <a:spLocks noGrp="1"/>
          </p:cNvSpPr>
          <p:nvPr>
            <p:ph type="title"/>
          </p:nvPr>
        </p:nvSpPr>
        <p:spPr>
          <a:xfrm>
            <a:off x="4238625" y="194208"/>
            <a:ext cx="2698750" cy="123292"/>
          </a:xfrm>
        </p:spPr>
        <p:txBody>
          <a:bodyPr/>
          <a:lstStyle/>
          <a:p>
            <a:r>
              <a:rPr lang="en-GB"/>
              <a:t>Click to edit Master title style</a:t>
            </a:r>
            <a:endParaRPr lang="de-DE"/>
          </a:p>
        </p:txBody>
      </p:sp>
      <p:sp>
        <p:nvSpPr>
          <p:cNvPr id="55" name="Datumsplatzhalter 4">
            <a:extLst>
              <a:ext uri="{FF2B5EF4-FFF2-40B4-BE49-F238E27FC236}">
                <a16:creationId xmlns:a16="http://schemas.microsoft.com/office/drawing/2014/main" id="{AEDEB51F-75E5-B0B1-B82E-9ABA507DC237}"/>
              </a:ext>
            </a:extLst>
          </p:cNvPr>
          <p:cNvSpPr>
            <a:spLocks noGrp="1"/>
          </p:cNvSpPr>
          <p:nvPr>
            <p:ph type="dt" sz="half" idx="2"/>
          </p:nvPr>
        </p:nvSpPr>
        <p:spPr>
          <a:xfrm>
            <a:off x="9304338" y="192087"/>
            <a:ext cx="1660525" cy="125413"/>
          </a:xfrm>
        </p:spPr>
        <p:txBody>
          <a:bodyPr/>
          <a:lstStyle/>
          <a:p>
            <a:fld id="{03B54B54-A513-034E-A869-FCBDFEA58999}" type="datetime4">
              <a:rPr lang="en-US" smtClean="0"/>
              <a:t>April 6, 2025</a:t>
            </a:fld>
            <a:endParaRPr lang="en-US"/>
          </a:p>
        </p:txBody>
      </p:sp>
      <p:sp>
        <p:nvSpPr>
          <p:cNvPr id="56" name="Textplatzhalter 5">
            <a:extLst>
              <a:ext uri="{FF2B5EF4-FFF2-40B4-BE49-F238E27FC236}">
                <a16:creationId xmlns:a16="http://schemas.microsoft.com/office/drawing/2014/main" id="{37A0C91D-A11E-6E58-82B9-D10EAAB609BC}"/>
              </a:ext>
            </a:extLst>
          </p:cNvPr>
          <p:cNvSpPr>
            <a:spLocks noGrp="1"/>
          </p:cNvSpPr>
          <p:nvPr>
            <p:ph type="body" sz="quarter" idx="13"/>
          </p:nvPr>
        </p:nvSpPr>
        <p:spPr>
          <a:xfrm>
            <a:off x="176214" y="928853"/>
            <a:ext cx="2384423" cy="5428919"/>
          </a:xfrm>
        </p:spPr>
        <p:txBody>
          <a:bodyPr/>
          <a:lstStyle/>
          <a:p>
            <a:pPr lvl="0"/>
            <a:r>
              <a:rPr lang="en-GB"/>
              <a:t>Click to edit Master text styles</a:t>
            </a:r>
          </a:p>
        </p:txBody>
      </p:sp>
      <p:sp>
        <p:nvSpPr>
          <p:cNvPr id="82" name="Rechteck 81">
            <a:extLst>
              <a:ext uri="{FF2B5EF4-FFF2-40B4-BE49-F238E27FC236}">
                <a16:creationId xmlns:a16="http://schemas.microsoft.com/office/drawing/2014/main" id="{3466A9B8-F47C-1A7C-06D7-E32F322701CB}"/>
              </a:ext>
            </a:extLst>
          </p:cNvPr>
          <p:cNvSpPr/>
          <p:nvPr userDrawn="1"/>
        </p:nvSpPr>
        <p:spPr>
          <a:xfrm>
            <a:off x="2895540" y="925485"/>
            <a:ext cx="2020570" cy="1185862"/>
          </a:xfrm>
          <a:prstGeom prst="rect">
            <a:avLst/>
          </a:prstGeom>
          <a:solidFill>
            <a:srgbClr val="FFF1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83" name="Rechteck 82">
            <a:extLst>
              <a:ext uri="{FF2B5EF4-FFF2-40B4-BE49-F238E27FC236}">
                <a16:creationId xmlns:a16="http://schemas.microsoft.com/office/drawing/2014/main" id="{0FEFBC67-E9E2-65DE-BBA5-AEC1D4FEE379}"/>
              </a:ext>
            </a:extLst>
          </p:cNvPr>
          <p:cNvSpPr/>
          <p:nvPr userDrawn="1"/>
        </p:nvSpPr>
        <p:spPr>
          <a:xfrm>
            <a:off x="2895540" y="2328835"/>
            <a:ext cx="2020570" cy="1185862"/>
          </a:xfrm>
          <a:prstGeom prst="rect">
            <a:avLst/>
          </a:prstGeom>
          <a:solidFill>
            <a:srgbClr val="80FF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84" name="Rechteck 83">
            <a:extLst>
              <a:ext uri="{FF2B5EF4-FFF2-40B4-BE49-F238E27FC236}">
                <a16:creationId xmlns:a16="http://schemas.microsoft.com/office/drawing/2014/main" id="{AD8F32F4-BEC4-B265-D6F2-CA4843AEEAE8}"/>
              </a:ext>
            </a:extLst>
          </p:cNvPr>
          <p:cNvSpPr/>
          <p:nvPr userDrawn="1"/>
        </p:nvSpPr>
        <p:spPr>
          <a:xfrm>
            <a:off x="5261219" y="932922"/>
            <a:ext cx="2020570" cy="1185862"/>
          </a:xfrm>
          <a:prstGeom prst="rect">
            <a:avLst/>
          </a:prstGeom>
          <a:solidFill>
            <a:srgbClr val="93FF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85" name="Rechteck 84">
            <a:extLst>
              <a:ext uri="{FF2B5EF4-FFF2-40B4-BE49-F238E27FC236}">
                <a16:creationId xmlns:a16="http://schemas.microsoft.com/office/drawing/2014/main" id="{45AA4122-F025-6A5B-0160-7F2B135D7EDE}"/>
              </a:ext>
            </a:extLst>
          </p:cNvPr>
          <p:cNvSpPr/>
          <p:nvPr userDrawn="1"/>
        </p:nvSpPr>
        <p:spPr>
          <a:xfrm>
            <a:off x="5263156" y="2328835"/>
            <a:ext cx="2020570" cy="1185862"/>
          </a:xfrm>
          <a:prstGeom prst="rect">
            <a:avLst/>
          </a:prstGeom>
          <a:solidFill>
            <a:srgbClr val="FFAE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86" name="Rechteck 85">
            <a:extLst>
              <a:ext uri="{FF2B5EF4-FFF2-40B4-BE49-F238E27FC236}">
                <a16:creationId xmlns:a16="http://schemas.microsoft.com/office/drawing/2014/main" id="{13431C6D-B0F4-36F1-7628-530FA73535B5}"/>
              </a:ext>
            </a:extLst>
          </p:cNvPr>
          <p:cNvSpPr/>
          <p:nvPr userDrawn="1"/>
        </p:nvSpPr>
        <p:spPr>
          <a:xfrm>
            <a:off x="2896172" y="5171910"/>
            <a:ext cx="2020570" cy="118586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87" name="Rechteck 86">
            <a:extLst>
              <a:ext uri="{FF2B5EF4-FFF2-40B4-BE49-F238E27FC236}">
                <a16:creationId xmlns:a16="http://schemas.microsoft.com/office/drawing/2014/main" id="{16D3777A-4DD0-BD8E-9CF5-E86D34C29FDB}"/>
              </a:ext>
            </a:extLst>
          </p:cNvPr>
          <p:cNvSpPr/>
          <p:nvPr userDrawn="1"/>
        </p:nvSpPr>
        <p:spPr>
          <a:xfrm>
            <a:off x="5261219" y="5171910"/>
            <a:ext cx="2020570" cy="11858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88" name="Rechteck 87">
            <a:extLst>
              <a:ext uri="{FF2B5EF4-FFF2-40B4-BE49-F238E27FC236}">
                <a16:creationId xmlns:a16="http://schemas.microsoft.com/office/drawing/2014/main" id="{581F59A1-E48F-631A-298A-557468611167}"/>
              </a:ext>
            </a:extLst>
          </p:cNvPr>
          <p:cNvSpPr/>
          <p:nvPr userDrawn="1"/>
        </p:nvSpPr>
        <p:spPr>
          <a:xfrm>
            <a:off x="5274269" y="3768560"/>
            <a:ext cx="2020570" cy="1185862"/>
          </a:xfrm>
          <a:prstGeom prst="rect">
            <a:avLst/>
          </a:prstGeom>
          <a:solidFill>
            <a:srgbClr val="D1D3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89" name="Rechteck 88">
            <a:extLst>
              <a:ext uri="{FF2B5EF4-FFF2-40B4-BE49-F238E27FC236}">
                <a16:creationId xmlns:a16="http://schemas.microsoft.com/office/drawing/2014/main" id="{3FC907FA-0198-B1E2-E6FD-AD1ED8DE580B}"/>
              </a:ext>
            </a:extLst>
          </p:cNvPr>
          <p:cNvSpPr/>
          <p:nvPr userDrawn="1"/>
        </p:nvSpPr>
        <p:spPr>
          <a:xfrm>
            <a:off x="7626898" y="925485"/>
            <a:ext cx="2020570" cy="1185862"/>
          </a:xfrm>
          <a:prstGeom prst="rect">
            <a:avLst/>
          </a:prstGeom>
          <a:solidFill>
            <a:schemeClr val="accent2"/>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90" name="Rechteck 89">
            <a:extLst>
              <a:ext uri="{FF2B5EF4-FFF2-40B4-BE49-F238E27FC236}">
                <a16:creationId xmlns:a16="http://schemas.microsoft.com/office/drawing/2014/main" id="{13AAAEFD-CA38-A043-7F3B-07520CE87212}"/>
              </a:ext>
            </a:extLst>
          </p:cNvPr>
          <p:cNvSpPr/>
          <p:nvPr userDrawn="1"/>
        </p:nvSpPr>
        <p:spPr>
          <a:xfrm>
            <a:off x="2895540" y="3768560"/>
            <a:ext cx="2020570" cy="1185862"/>
          </a:xfrm>
          <a:prstGeom prst="rect">
            <a:avLst/>
          </a:prstGeom>
          <a:solidFill>
            <a:schemeClr val="accent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91" name="Textfeld 90">
            <a:extLst>
              <a:ext uri="{FF2B5EF4-FFF2-40B4-BE49-F238E27FC236}">
                <a16:creationId xmlns:a16="http://schemas.microsoft.com/office/drawing/2014/main" id="{EBD0BED6-D332-A030-28A7-904A5F2A5492}"/>
              </a:ext>
            </a:extLst>
          </p:cNvPr>
          <p:cNvSpPr txBox="1"/>
          <p:nvPr userDrawn="1"/>
        </p:nvSpPr>
        <p:spPr>
          <a:xfrm>
            <a:off x="7649808" y="2249032"/>
            <a:ext cx="2088232" cy="1061829"/>
          </a:xfrm>
          <a:prstGeom prst="rect">
            <a:avLst/>
          </a:prstGeom>
          <a:noFill/>
        </p:spPr>
        <p:txBody>
          <a:bodyPr wrap="square">
            <a:spAutoFit/>
          </a:bodyPr>
          <a:lstStyle/>
          <a:p>
            <a:endParaRPr lang="de-DE" sz="1050">
              <a:latin typeface="Söhne Leicht" panose="020B0303030202060203" pitchFamily="34" charset="77"/>
            </a:endParaRPr>
          </a:p>
          <a:p>
            <a:r>
              <a:rPr lang="de-DE" sz="1050">
                <a:latin typeface="Söhne Leicht" panose="020B0303030202060203" pitchFamily="34" charset="77"/>
              </a:rPr>
              <a:t>Use </a:t>
            </a:r>
            <a:r>
              <a:rPr lang="de-DE" sz="1050" err="1">
                <a:latin typeface="Söhne Leicht" panose="020B0303030202060203" pitchFamily="34" charset="77"/>
              </a:rPr>
              <a:t>background</a:t>
            </a:r>
            <a:r>
              <a:rPr lang="de-DE" sz="1050">
                <a:latin typeface="Söhne Leicht" panose="020B0303030202060203" pitchFamily="34" charset="77"/>
              </a:rPr>
              <a:t> </a:t>
            </a:r>
            <a:r>
              <a:rPr lang="de-DE" sz="1050" err="1">
                <a:latin typeface="Söhne Leicht" panose="020B0303030202060203" pitchFamily="34" charset="77"/>
              </a:rPr>
              <a:t>format</a:t>
            </a:r>
            <a:r>
              <a:rPr lang="de-DE" sz="1050">
                <a:latin typeface="Söhne Leicht" panose="020B0303030202060203" pitchFamily="34" charset="77"/>
              </a:rPr>
              <a:t> </a:t>
            </a:r>
            <a:r>
              <a:rPr lang="de-DE" sz="1050" err="1">
                <a:latin typeface="Söhne Leicht" panose="020B0303030202060203" pitchFamily="34" charset="77"/>
              </a:rPr>
              <a:t>to</a:t>
            </a:r>
            <a:r>
              <a:rPr lang="de-DE" sz="1050">
                <a:latin typeface="Söhne Leicht" panose="020B0303030202060203" pitchFamily="34" charset="77"/>
              </a:rPr>
              <a:t> </a:t>
            </a:r>
            <a:r>
              <a:rPr lang="de-DE" sz="1050" err="1">
                <a:latin typeface="Söhne Leicht" panose="020B0303030202060203" pitchFamily="34" charset="77"/>
              </a:rPr>
              <a:t>change</a:t>
            </a:r>
            <a:r>
              <a:rPr lang="de-DE" sz="1050">
                <a:latin typeface="Söhne Leicht" panose="020B0303030202060203" pitchFamily="34" charset="77"/>
              </a:rPr>
              <a:t> </a:t>
            </a:r>
            <a:r>
              <a:rPr lang="de-DE" sz="1050" err="1">
                <a:latin typeface="Söhne Leicht" panose="020B0303030202060203" pitchFamily="34" charset="77"/>
              </a:rPr>
              <a:t>color</a:t>
            </a:r>
            <a:r>
              <a:rPr lang="de-DE" sz="1050">
                <a:latin typeface="Söhne Leicht" panose="020B0303030202060203" pitchFamily="34" charset="77"/>
              </a:rPr>
              <a:t>.</a:t>
            </a:r>
          </a:p>
          <a:p>
            <a:endParaRPr lang="de-DE" sz="1050">
              <a:latin typeface="Söhne Leicht" panose="020B0303030202060203" pitchFamily="34" charset="77"/>
            </a:endParaRPr>
          </a:p>
          <a:p>
            <a:r>
              <a:rPr lang="de-DE" sz="1050" err="1">
                <a:latin typeface="Söhne Leicht" panose="020B0303030202060203" pitchFamily="34" charset="77"/>
              </a:rPr>
              <a:t>Then</a:t>
            </a:r>
            <a:r>
              <a:rPr lang="de-DE" sz="1050">
                <a:latin typeface="Söhne Leicht" panose="020B0303030202060203" pitchFamily="34" charset="77"/>
              </a:rPr>
              <a:t> </a:t>
            </a:r>
            <a:r>
              <a:rPr lang="de-DE" sz="1050" err="1">
                <a:latin typeface="Söhne Leicht" panose="020B0303030202060203" pitchFamily="34" charset="77"/>
              </a:rPr>
              <a:t>color</a:t>
            </a:r>
            <a:r>
              <a:rPr lang="de-DE" sz="1050">
                <a:latin typeface="Söhne Leicht" panose="020B0303030202060203" pitchFamily="34" charset="77"/>
              </a:rPr>
              <a:t> </a:t>
            </a:r>
            <a:r>
              <a:rPr lang="de-DE" sz="1050" err="1">
                <a:latin typeface="Söhne Leicht" panose="020B0303030202060203" pitchFamily="34" charset="77"/>
              </a:rPr>
              <a:t>swatches</a:t>
            </a:r>
            <a:r>
              <a:rPr lang="de-DE" sz="1050">
                <a:latin typeface="Söhne Leicht" panose="020B0303030202060203" pitchFamily="34" charset="77"/>
              </a:rPr>
              <a:t> </a:t>
            </a:r>
            <a:r>
              <a:rPr lang="de-DE" sz="1050" err="1">
                <a:latin typeface="Söhne Leicht" panose="020B0303030202060203" pitchFamily="34" charset="77"/>
              </a:rPr>
              <a:t>or</a:t>
            </a:r>
            <a:r>
              <a:rPr lang="de-DE" sz="1050">
                <a:latin typeface="Söhne Leicht" panose="020B0303030202060203" pitchFamily="34" charset="77"/>
              </a:rPr>
              <a:t> </a:t>
            </a:r>
            <a:r>
              <a:rPr lang="de-DE" sz="1050" err="1">
                <a:latin typeface="Söhne Leicht" panose="020B0303030202060203" pitchFamily="34" charset="77"/>
              </a:rPr>
              <a:t>color</a:t>
            </a:r>
            <a:r>
              <a:rPr lang="de-DE" sz="1050">
                <a:latin typeface="Söhne Leicht" panose="020B0303030202060203" pitchFamily="34" charset="77"/>
              </a:rPr>
              <a:t> </a:t>
            </a:r>
            <a:r>
              <a:rPr lang="de-DE" sz="1050" err="1">
                <a:latin typeface="Söhne Leicht" panose="020B0303030202060203" pitchFamily="34" charset="77"/>
              </a:rPr>
              <a:t>picker</a:t>
            </a:r>
            <a:endParaRPr lang="de-DE" sz="1050">
              <a:latin typeface="Söhne Leicht" panose="020B0303030202060203" pitchFamily="34" charset="77"/>
            </a:endParaRPr>
          </a:p>
        </p:txBody>
      </p:sp>
      <p:pic>
        <p:nvPicPr>
          <p:cNvPr id="92" name="Grafik 91">
            <a:extLst>
              <a:ext uri="{FF2B5EF4-FFF2-40B4-BE49-F238E27FC236}">
                <a16:creationId xmlns:a16="http://schemas.microsoft.com/office/drawing/2014/main" id="{6C595CD9-64E5-0BCC-AB01-8F33EF68F157}"/>
              </a:ext>
            </a:extLst>
          </p:cNvPr>
          <p:cNvPicPr>
            <a:picLocks noChangeAspect="1"/>
          </p:cNvPicPr>
          <p:nvPr userDrawn="1"/>
        </p:nvPicPr>
        <p:blipFill rotWithShape="1">
          <a:blip r:embed="rId2"/>
          <a:srcRect l="50219" t="10983" r="17525" b="32269"/>
          <a:stretch/>
        </p:blipFill>
        <p:spPr>
          <a:xfrm>
            <a:off x="7853144" y="4126269"/>
            <a:ext cx="1728192" cy="2232248"/>
          </a:xfrm>
          <a:prstGeom prst="rect">
            <a:avLst/>
          </a:prstGeom>
        </p:spPr>
      </p:pic>
      <p:pic>
        <p:nvPicPr>
          <p:cNvPr id="93" name="Grafik 92">
            <a:extLst>
              <a:ext uri="{FF2B5EF4-FFF2-40B4-BE49-F238E27FC236}">
                <a16:creationId xmlns:a16="http://schemas.microsoft.com/office/drawing/2014/main" id="{AADBAB9A-6350-C16F-7FC8-648D7F73BB61}"/>
              </a:ext>
            </a:extLst>
          </p:cNvPr>
          <p:cNvPicPr>
            <a:picLocks noChangeAspect="1"/>
          </p:cNvPicPr>
          <p:nvPr userDrawn="1"/>
        </p:nvPicPr>
        <p:blipFill>
          <a:blip r:embed="rId3"/>
          <a:stretch>
            <a:fillRect/>
          </a:stretch>
        </p:blipFill>
        <p:spPr>
          <a:xfrm>
            <a:off x="10093009" y="2630726"/>
            <a:ext cx="1910079" cy="3712992"/>
          </a:xfrm>
          <a:prstGeom prst="rect">
            <a:avLst/>
          </a:prstGeom>
        </p:spPr>
      </p:pic>
      <p:sp>
        <p:nvSpPr>
          <p:cNvPr id="2" name="Footer Placeholder 7">
            <a:extLst>
              <a:ext uri="{FF2B5EF4-FFF2-40B4-BE49-F238E27FC236}">
                <a16:creationId xmlns:a16="http://schemas.microsoft.com/office/drawing/2014/main" id="{B7189B28-199A-C7BA-AC7A-C16707EDA323}"/>
              </a:ext>
            </a:extLst>
          </p:cNvPr>
          <p:cNvSpPr>
            <a:spLocks noGrp="1"/>
          </p:cNvSpPr>
          <p:nvPr>
            <p:ph type="ftr" sz="quarter" idx="3"/>
          </p:nvPr>
        </p:nvSpPr>
        <p:spPr>
          <a:xfrm>
            <a:off x="860425"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Add client via Header &amp; Footer tool</a:t>
            </a:r>
          </a:p>
        </p:txBody>
      </p:sp>
    </p:spTree>
    <p:extLst>
      <p:ext uri="{BB962C8B-B14F-4D97-AF65-F5344CB8AC3E}">
        <p14:creationId xmlns:p14="http://schemas.microsoft.com/office/powerpoint/2010/main" val="1878526512"/>
      </p:ext>
    </p:extLst>
  </p:cSld>
  <p:clrMapOvr>
    <a:masterClrMapping/>
  </p:clrMapOvr>
  <p:transition spd="slow">
    <p:push/>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ase Study - A">
    <p:bg>
      <p:bgPr>
        <a:solidFill>
          <a:schemeClr val="accent2"/>
        </a:solidFill>
        <a:effectLst/>
      </p:bgPr>
    </p:bg>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A78722EA-A341-4098-9FDC-5FE986DBAD56}"/>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a:t>
            </a:fld>
            <a:endParaRPr lang="en-US"/>
          </a:p>
        </p:txBody>
      </p:sp>
      <p:sp>
        <p:nvSpPr>
          <p:cNvPr id="3" name="Title Placeholder 2">
            <a:extLst>
              <a:ext uri="{FF2B5EF4-FFF2-40B4-BE49-F238E27FC236}">
                <a16:creationId xmlns:a16="http://schemas.microsoft.com/office/drawing/2014/main" id="{8877F6D7-E528-4644-EB44-EE63F730F6B1}"/>
              </a:ext>
            </a:extLst>
          </p:cNvPr>
          <p:cNvSpPr>
            <a:spLocks noGrp="1"/>
          </p:cNvSpPr>
          <p:nvPr>
            <p:ph type="title"/>
          </p:nvPr>
        </p:nvSpPr>
        <p:spPr>
          <a:xfrm>
            <a:off x="4238625" y="194208"/>
            <a:ext cx="2698750" cy="123292"/>
          </a:xfrm>
          <a:prstGeom prst="rect">
            <a:avLst/>
          </a:prstGeom>
        </p:spPr>
        <p:txBody>
          <a:bodyPr vert="horz" lIns="0" tIns="0" rIns="0" bIns="0" rtlCol="0" anchor="b">
            <a:noAutofit/>
          </a:bodyPr>
          <a:lstStyle>
            <a:lvl1pPr>
              <a:defRPr sz="800">
                <a:solidFill>
                  <a:schemeClr val="tx1"/>
                </a:solidFill>
                <a:latin typeface="Sons" panose="020B0503030202060203" pitchFamily="34" charset="77"/>
              </a:defRPr>
            </a:lvl1pPr>
          </a:lstStyle>
          <a:p>
            <a:r>
              <a:rPr lang="en-GB"/>
              <a:t>Click to edit Master title style</a:t>
            </a:r>
            <a:endParaRPr lang="en-US"/>
          </a:p>
        </p:txBody>
      </p:sp>
      <p:sp>
        <p:nvSpPr>
          <p:cNvPr id="2" name="Date Placeholder 3">
            <a:extLst>
              <a:ext uri="{FF2B5EF4-FFF2-40B4-BE49-F238E27FC236}">
                <a16:creationId xmlns:a16="http://schemas.microsoft.com/office/drawing/2014/main" id="{05DE4004-A683-68F8-3857-E0C59B90AD5D}"/>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l">
              <a:defRPr sz="800" b="0" i="0">
                <a:solidFill>
                  <a:schemeClr val="tx1"/>
                </a:solidFill>
                <a:latin typeface="Sons" panose="020B0503030202060203" pitchFamily="34" charset="77"/>
              </a:defRPr>
            </a:lvl1pPr>
          </a:lstStyle>
          <a:p>
            <a:fld id="{E1B23946-3704-9C48-A5E2-CE253687DF5F}" type="datetime4">
              <a:rPr lang="en-US" smtClean="0"/>
              <a:t>April 6, 2025</a:t>
            </a:fld>
            <a:endParaRPr lang="en-US"/>
          </a:p>
        </p:txBody>
      </p:sp>
      <p:sp>
        <p:nvSpPr>
          <p:cNvPr id="18" name="Text Placeholder 17">
            <a:extLst>
              <a:ext uri="{FF2B5EF4-FFF2-40B4-BE49-F238E27FC236}">
                <a16:creationId xmlns:a16="http://schemas.microsoft.com/office/drawing/2014/main" id="{618E6670-17A6-A018-1FF5-B5CC48F63CA4}"/>
              </a:ext>
            </a:extLst>
          </p:cNvPr>
          <p:cNvSpPr>
            <a:spLocks noGrp="1"/>
          </p:cNvSpPr>
          <p:nvPr>
            <p:ph type="body" sz="quarter" idx="13" hasCustomPrompt="1"/>
          </p:nvPr>
        </p:nvSpPr>
        <p:spPr>
          <a:xfrm>
            <a:off x="176215" y="838201"/>
            <a:ext cx="1697036" cy="1095210"/>
          </a:xfrm>
        </p:spPr>
        <p:txBody>
          <a:bodyPr/>
          <a:lstStyle>
            <a:lvl1pPr>
              <a:lnSpc>
                <a:spcPct val="85089"/>
              </a:lnSpc>
              <a:defRPr sz="2400" spc="-20">
                <a:solidFill>
                  <a:schemeClr val="tx1"/>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Client Name</a:t>
            </a:r>
          </a:p>
        </p:txBody>
      </p:sp>
      <p:sp>
        <p:nvSpPr>
          <p:cNvPr id="21" name="Text Placeholder 17">
            <a:extLst>
              <a:ext uri="{FF2B5EF4-FFF2-40B4-BE49-F238E27FC236}">
                <a16:creationId xmlns:a16="http://schemas.microsoft.com/office/drawing/2014/main" id="{387E31D5-BD69-7678-4998-9B9E17DFCEDE}"/>
              </a:ext>
            </a:extLst>
          </p:cNvPr>
          <p:cNvSpPr>
            <a:spLocks noGrp="1"/>
          </p:cNvSpPr>
          <p:nvPr>
            <p:ph type="body" sz="quarter" idx="51" hasCustomPrompt="1"/>
          </p:nvPr>
        </p:nvSpPr>
        <p:spPr>
          <a:xfrm>
            <a:off x="2209800" y="838201"/>
            <a:ext cx="2686577" cy="987259"/>
          </a:xfrm>
        </p:spPr>
        <p:txBody>
          <a:bodyPr/>
          <a:lstStyle>
            <a:lvl1pPr>
              <a:lnSpc>
                <a:spcPct val="94107"/>
              </a:lnSpc>
              <a:defRPr sz="1800" spc="-20">
                <a:solidFill>
                  <a:schemeClr val="tx1"/>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Headline for case study with applicable keywords that will resonate with your clients</a:t>
            </a:r>
          </a:p>
        </p:txBody>
      </p:sp>
      <p:sp>
        <p:nvSpPr>
          <p:cNvPr id="23" name="Text Placeholder 17">
            <a:extLst>
              <a:ext uri="{FF2B5EF4-FFF2-40B4-BE49-F238E27FC236}">
                <a16:creationId xmlns:a16="http://schemas.microsoft.com/office/drawing/2014/main" id="{14213B21-B8FE-5FAF-AEBD-A9E7D1053EAC}"/>
              </a:ext>
            </a:extLst>
          </p:cNvPr>
          <p:cNvSpPr>
            <a:spLocks noGrp="1"/>
          </p:cNvSpPr>
          <p:nvPr>
            <p:ph type="body" sz="quarter" idx="53" hasCustomPrompt="1"/>
          </p:nvPr>
        </p:nvSpPr>
        <p:spPr>
          <a:xfrm>
            <a:off x="201615" y="2048934"/>
            <a:ext cx="1671636" cy="316276"/>
          </a:xfrm>
        </p:spPr>
        <p:txBody>
          <a:bodyPr/>
          <a:lstStyle>
            <a:lvl1pPr>
              <a:lnSpc>
                <a:spcPct val="85089"/>
              </a:lnSpc>
              <a:defRPr sz="1050" b="0" i="0" spc="-20">
                <a:solidFill>
                  <a:schemeClr val="tx1"/>
                </a:solidFill>
                <a:latin typeface="Sons" panose="020B0503030202060203" pitchFamily="34" charset="77"/>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Overview</a:t>
            </a:r>
          </a:p>
        </p:txBody>
      </p:sp>
      <p:sp>
        <p:nvSpPr>
          <p:cNvPr id="4" name="Text Placeholder 17">
            <a:extLst>
              <a:ext uri="{FF2B5EF4-FFF2-40B4-BE49-F238E27FC236}">
                <a16:creationId xmlns:a16="http://schemas.microsoft.com/office/drawing/2014/main" id="{0FCD4A1A-6011-C332-6052-72996420D388}"/>
              </a:ext>
            </a:extLst>
          </p:cNvPr>
          <p:cNvSpPr>
            <a:spLocks noGrp="1"/>
          </p:cNvSpPr>
          <p:nvPr>
            <p:ph type="body" sz="quarter" idx="59" hasCustomPrompt="1"/>
          </p:nvPr>
        </p:nvSpPr>
        <p:spPr>
          <a:xfrm>
            <a:off x="2209800" y="2043854"/>
            <a:ext cx="2686577" cy="521546"/>
          </a:xfrm>
        </p:spPr>
        <p:txBody>
          <a:bodyPr/>
          <a:lstStyle>
            <a:lvl1pPr>
              <a:lnSpc>
                <a:spcPct val="98000"/>
              </a:lnSpc>
              <a:spcBef>
                <a:spcPts val="301"/>
              </a:spcBef>
              <a:defRPr sz="1050" b="0" i="0" spc="-20">
                <a:solidFill>
                  <a:schemeClr val="tx1"/>
                </a:solidFill>
                <a:latin typeface="Sons Light" panose="020B0303030202060203" pitchFamily="34" charset="77"/>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marL="0" marR="0" lvl="0" indent="0" algn="l" defTabSz="914400" rtl="0" eaLnBrk="1" fontAlgn="auto" latinLnBrk="0" hangingPunct="1">
              <a:lnSpc>
                <a:spcPct val="98000"/>
              </a:lnSpc>
              <a:spcBef>
                <a:spcPts val="301"/>
              </a:spcBef>
              <a:spcAft>
                <a:spcPts val="0"/>
              </a:spcAft>
              <a:buClrTx/>
              <a:buSzTx/>
              <a:buFontTx/>
              <a:buNone/>
              <a:tabLst/>
              <a:defRPr/>
            </a:pPr>
            <a:r>
              <a:rPr lang="en-US" sz="1050"/>
              <a:t>Describe the engagement as clearly and concisely as possible, encapsulating the key details of the case study.</a:t>
            </a:r>
            <a:endParaRPr lang="en-US"/>
          </a:p>
        </p:txBody>
      </p:sp>
      <p:sp>
        <p:nvSpPr>
          <p:cNvPr id="24" name="Text Placeholder 17">
            <a:extLst>
              <a:ext uri="{FF2B5EF4-FFF2-40B4-BE49-F238E27FC236}">
                <a16:creationId xmlns:a16="http://schemas.microsoft.com/office/drawing/2014/main" id="{4C175873-BE0F-83C8-3D58-28920CD00C1A}"/>
              </a:ext>
            </a:extLst>
          </p:cNvPr>
          <p:cNvSpPr>
            <a:spLocks noGrp="1"/>
          </p:cNvSpPr>
          <p:nvPr>
            <p:ph type="body" sz="quarter" idx="54" hasCustomPrompt="1"/>
          </p:nvPr>
        </p:nvSpPr>
        <p:spPr>
          <a:xfrm>
            <a:off x="201615" y="3445934"/>
            <a:ext cx="1671636" cy="316276"/>
          </a:xfrm>
        </p:spPr>
        <p:txBody>
          <a:bodyPr/>
          <a:lstStyle>
            <a:lvl1pPr>
              <a:lnSpc>
                <a:spcPct val="85089"/>
              </a:lnSpc>
              <a:defRPr sz="1050" b="0" i="0" spc="-20">
                <a:solidFill>
                  <a:schemeClr val="tx1"/>
                </a:solidFill>
                <a:latin typeface="Sons" panose="020B0503030202060203" pitchFamily="34" charset="77"/>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Results</a:t>
            </a:r>
          </a:p>
        </p:txBody>
      </p:sp>
      <p:sp>
        <p:nvSpPr>
          <p:cNvPr id="25" name="Text Placeholder 17">
            <a:extLst>
              <a:ext uri="{FF2B5EF4-FFF2-40B4-BE49-F238E27FC236}">
                <a16:creationId xmlns:a16="http://schemas.microsoft.com/office/drawing/2014/main" id="{70C0F59A-04B1-7FCC-52B8-3E1166C4F681}"/>
              </a:ext>
            </a:extLst>
          </p:cNvPr>
          <p:cNvSpPr>
            <a:spLocks noGrp="1"/>
          </p:cNvSpPr>
          <p:nvPr>
            <p:ph type="body" sz="quarter" idx="55" hasCustomPrompt="1"/>
          </p:nvPr>
        </p:nvSpPr>
        <p:spPr>
          <a:xfrm>
            <a:off x="2209800" y="3390899"/>
            <a:ext cx="2686577" cy="341103"/>
          </a:xfrm>
        </p:spPr>
        <p:txBody>
          <a:bodyPr/>
          <a:lstStyle>
            <a:lvl1pPr>
              <a:lnSpc>
                <a:spcPct val="98000"/>
              </a:lnSpc>
              <a:spcBef>
                <a:spcPts val="301"/>
              </a:spcBef>
              <a:defRPr sz="1600" b="0" i="0" spc="-20">
                <a:solidFill>
                  <a:schemeClr val="tx1"/>
                </a:solidFill>
                <a:latin typeface="Sons Light" panose="020B0303030202060203" pitchFamily="34" charset="77"/>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Result 1</a:t>
            </a:r>
          </a:p>
        </p:txBody>
      </p:sp>
      <p:sp>
        <p:nvSpPr>
          <p:cNvPr id="39" name="Text Placeholder 38">
            <a:extLst>
              <a:ext uri="{FF2B5EF4-FFF2-40B4-BE49-F238E27FC236}">
                <a16:creationId xmlns:a16="http://schemas.microsoft.com/office/drawing/2014/main" id="{66382316-91E6-91B8-07CE-C32509F7F89F}"/>
              </a:ext>
            </a:extLst>
          </p:cNvPr>
          <p:cNvSpPr>
            <a:spLocks noGrp="1"/>
          </p:cNvSpPr>
          <p:nvPr>
            <p:ph type="body" sz="quarter" idx="75" hasCustomPrompt="1"/>
          </p:nvPr>
        </p:nvSpPr>
        <p:spPr>
          <a:xfrm>
            <a:off x="2210328" y="3743250"/>
            <a:ext cx="2686050" cy="341103"/>
          </a:xfrm>
        </p:spPr>
        <p:txBody>
          <a:bodyPr/>
          <a:lstStyle>
            <a:lvl1pPr>
              <a:defRPr sz="1050" b="0" i="0">
                <a:latin typeface="Sons Light" panose="020B0303030202060203" pitchFamily="34" charset="77"/>
              </a:defRPr>
            </a:lvl1pPr>
          </a:lstStyle>
          <a:p>
            <a:pPr lvl="0"/>
            <a:r>
              <a:rPr lang="en-US"/>
              <a:t>Brief blurb clarifying result or benchmarks</a:t>
            </a:r>
          </a:p>
        </p:txBody>
      </p:sp>
      <p:sp>
        <p:nvSpPr>
          <p:cNvPr id="13" name="Text Placeholder 17">
            <a:extLst>
              <a:ext uri="{FF2B5EF4-FFF2-40B4-BE49-F238E27FC236}">
                <a16:creationId xmlns:a16="http://schemas.microsoft.com/office/drawing/2014/main" id="{03619912-64F2-3B8B-9207-A36071A0CF46}"/>
              </a:ext>
            </a:extLst>
          </p:cNvPr>
          <p:cNvSpPr>
            <a:spLocks noGrp="1"/>
          </p:cNvSpPr>
          <p:nvPr>
            <p:ph type="body" sz="quarter" idx="70" hasCustomPrompt="1"/>
          </p:nvPr>
        </p:nvSpPr>
        <p:spPr>
          <a:xfrm>
            <a:off x="2209800" y="4154885"/>
            <a:ext cx="2686577" cy="341103"/>
          </a:xfrm>
        </p:spPr>
        <p:txBody>
          <a:bodyPr/>
          <a:lstStyle>
            <a:lvl1pPr>
              <a:lnSpc>
                <a:spcPct val="98000"/>
              </a:lnSpc>
              <a:spcBef>
                <a:spcPts val="301"/>
              </a:spcBef>
              <a:defRPr sz="1600" b="0" i="0" spc="-20">
                <a:solidFill>
                  <a:schemeClr val="tx1"/>
                </a:solidFill>
                <a:latin typeface="Sons Light" panose="020B0303030202060203" pitchFamily="34" charset="77"/>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Result 2</a:t>
            </a:r>
          </a:p>
        </p:txBody>
      </p:sp>
      <p:sp>
        <p:nvSpPr>
          <p:cNvPr id="40" name="Text Placeholder 38">
            <a:extLst>
              <a:ext uri="{FF2B5EF4-FFF2-40B4-BE49-F238E27FC236}">
                <a16:creationId xmlns:a16="http://schemas.microsoft.com/office/drawing/2014/main" id="{C1DFB13B-D6D6-B000-9956-12E1E0AD2DBC}"/>
              </a:ext>
            </a:extLst>
          </p:cNvPr>
          <p:cNvSpPr>
            <a:spLocks noGrp="1"/>
          </p:cNvSpPr>
          <p:nvPr>
            <p:ph type="body" sz="quarter" idx="76" hasCustomPrompt="1"/>
          </p:nvPr>
        </p:nvSpPr>
        <p:spPr>
          <a:xfrm>
            <a:off x="2210328" y="4505250"/>
            <a:ext cx="2686050" cy="341103"/>
          </a:xfrm>
        </p:spPr>
        <p:txBody>
          <a:bodyPr/>
          <a:lstStyle>
            <a:lvl1pPr>
              <a:defRPr sz="1050" b="0" i="0">
                <a:latin typeface="Sons Light" panose="020B0303030202060203" pitchFamily="34" charset="77"/>
              </a:defRPr>
            </a:lvl1pPr>
          </a:lstStyle>
          <a:p>
            <a:pPr lvl="0"/>
            <a:r>
              <a:rPr lang="en-US"/>
              <a:t>Brief blurb clarifying result or benchmarks</a:t>
            </a:r>
          </a:p>
        </p:txBody>
      </p:sp>
      <p:sp>
        <p:nvSpPr>
          <p:cNvPr id="31" name="Text Placeholder 17">
            <a:extLst>
              <a:ext uri="{FF2B5EF4-FFF2-40B4-BE49-F238E27FC236}">
                <a16:creationId xmlns:a16="http://schemas.microsoft.com/office/drawing/2014/main" id="{BBEB8E34-2429-323C-F09C-2C5D64DE7FA5}"/>
              </a:ext>
            </a:extLst>
          </p:cNvPr>
          <p:cNvSpPr>
            <a:spLocks noGrp="1"/>
          </p:cNvSpPr>
          <p:nvPr>
            <p:ph type="body" sz="quarter" idx="72" hasCustomPrompt="1"/>
          </p:nvPr>
        </p:nvSpPr>
        <p:spPr>
          <a:xfrm>
            <a:off x="2209800" y="4902572"/>
            <a:ext cx="2686577" cy="341103"/>
          </a:xfrm>
        </p:spPr>
        <p:txBody>
          <a:bodyPr/>
          <a:lstStyle>
            <a:lvl1pPr>
              <a:lnSpc>
                <a:spcPct val="98000"/>
              </a:lnSpc>
              <a:spcBef>
                <a:spcPts val="301"/>
              </a:spcBef>
              <a:defRPr sz="1600" b="0" i="0" spc="-20">
                <a:solidFill>
                  <a:schemeClr val="tx1"/>
                </a:solidFill>
                <a:latin typeface="Sons Light" panose="020B0303030202060203" pitchFamily="34" charset="77"/>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Result 3</a:t>
            </a:r>
          </a:p>
        </p:txBody>
      </p:sp>
      <p:sp>
        <p:nvSpPr>
          <p:cNvPr id="41" name="Text Placeholder 38">
            <a:extLst>
              <a:ext uri="{FF2B5EF4-FFF2-40B4-BE49-F238E27FC236}">
                <a16:creationId xmlns:a16="http://schemas.microsoft.com/office/drawing/2014/main" id="{3FC3057E-134B-9A14-FC16-FF8683E23778}"/>
              </a:ext>
            </a:extLst>
          </p:cNvPr>
          <p:cNvSpPr>
            <a:spLocks noGrp="1"/>
          </p:cNvSpPr>
          <p:nvPr>
            <p:ph type="body" sz="quarter" idx="77" hasCustomPrompt="1"/>
          </p:nvPr>
        </p:nvSpPr>
        <p:spPr>
          <a:xfrm>
            <a:off x="2210328" y="5267250"/>
            <a:ext cx="2686050" cy="341103"/>
          </a:xfrm>
        </p:spPr>
        <p:txBody>
          <a:bodyPr/>
          <a:lstStyle>
            <a:lvl1pPr>
              <a:defRPr sz="1050" b="0" i="0">
                <a:latin typeface="Sons Light" panose="020B0303030202060203" pitchFamily="34" charset="77"/>
              </a:defRPr>
            </a:lvl1pPr>
          </a:lstStyle>
          <a:p>
            <a:pPr lvl="0"/>
            <a:r>
              <a:rPr lang="en-US"/>
              <a:t>Brief blurb clarifying result or benchmarks</a:t>
            </a:r>
          </a:p>
        </p:txBody>
      </p:sp>
      <p:sp>
        <p:nvSpPr>
          <p:cNvPr id="33" name="Text Placeholder 17">
            <a:extLst>
              <a:ext uri="{FF2B5EF4-FFF2-40B4-BE49-F238E27FC236}">
                <a16:creationId xmlns:a16="http://schemas.microsoft.com/office/drawing/2014/main" id="{019ED23C-4B63-099F-2BAD-621F540D9973}"/>
              </a:ext>
            </a:extLst>
          </p:cNvPr>
          <p:cNvSpPr>
            <a:spLocks noGrp="1"/>
          </p:cNvSpPr>
          <p:nvPr>
            <p:ph type="body" sz="quarter" idx="74" hasCustomPrompt="1"/>
          </p:nvPr>
        </p:nvSpPr>
        <p:spPr>
          <a:xfrm>
            <a:off x="2209800" y="5655310"/>
            <a:ext cx="2686577" cy="341103"/>
          </a:xfrm>
        </p:spPr>
        <p:txBody>
          <a:bodyPr/>
          <a:lstStyle>
            <a:lvl1pPr>
              <a:lnSpc>
                <a:spcPct val="98000"/>
              </a:lnSpc>
              <a:spcBef>
                <a:spcPts val="301"/>
              </a:spcBef>
              <a:defRPr sz="1600" b="0" i="0" spc="-20">
                <a:solidFill>
                  <a:schemeClr val="tx1"/>
                </a:solidFill>
                <a:latin typeface="Sons Light" panose="020B0303030202060203" pitchFamily="34" charset="77"/>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Result 4</a:t>
            </a:r>
          </a:p>
        </p:txBody>
      </p:sp>
      <p:sp>
        <p:nvSpPr>
          <p:cNvPr id="42" name="Text Placeholder 38">
            <a:extLst>
              <a:ext uri="{FF2B5EF4-FFF2-40B4-BE49-F238E27FC236}">
                <a16:creationId xmlns:a16="http://schemas.microsoft.com/office/drawing/2014/main" id="{5C4A75FF-A362-9F5A-A543-7CF28EA4BB84}"/>
              </a:ext>
            </a:extLst>
          </p:cNvPr>
          <p:cNvSpPr>
            <a:spLocks noGrp="1"/>
          </p:cNvSpPr>
          <p:nvPr>
            <p:ph type="body" sz="quarter" idx="78" hasCustomPrompt="1"/>
          </p:nvPr>
        </p:nvSpPr>
        <p:spPr>
          <a:xfrm>
            <a:off x="2210328" y="6021387"/>
            <a:ext cx="2686050" cy="341103"/>
          </a:xfrm>
        </p:spPr>
        <p:txBody>
          <a:bodyPr/>
          <a:lstStyle>
            <a:lvl1pPr>
              <a:defRPr sz="1050" b="0" i="0">
                <a:latin typeface="Sons Light" panose="020B0303030202060203" pitchFamily="34" charset="77"/>
              </a:defRPr>
            </a:lvl1pPr>
          </a:lstStyle>
          <a:p>
            <a:pPr lvl="0"/>
            <a:r>
              <a:rPr lang="en-US"/>
              <a:t>Brief blurb clarifying result or benchmarks</a:t>
            </a:r>
          </a:p>
        </p:txBody>
      </p:sp>
      <p:pic>
        <p:nvPicPr>
          <p:cNvPr id="9" name="Picture 8">
            <a:extLst>
              <a:ext uri="{FF2B5EF4-FFF2-40B4-BE49-F238E27FC236}">
                <a16:creationId xmlns:a16="http://schemas.microsoft.com/office/drawing/2014/main" id="{42CC839E-6D63-E641-CB4C-B8D6C9555F68}"/>
              </a:ext>
            </a:extLst>
          </p:cNvPr>
          <p:cNvPicPr>
            <a:picLocks noChangeAspect="1"/>
          </p:cNvPicPr>
          <p:nvPr userDrawn="1"/>
        </p:nvPicPr>
        <p:blipFill rotWithShape="1">
          <a:blip r:embed="rId2"/>
          <a:srcRect l="-612" r="-612" b="42781"/>
          <a:stretch/>
        </p:blipFill>
        <p:spPr>
          <a:xfrm>
            <a:off x="6275738" y="887881"/>
            <a:ext cx="5083264" cy="5970119"/>
          </a:xfrm>
          <a:prstGeom prst="rect">
            <a:avLst/>
          </a:prstGeom>
        </p:spPr>
      </p:pic>
      <p:sp>
        <p:nvSpPr>
          <p:cNvPr id="10" name="Picture Placeholder 6">
            <a:extLst>
              <a:ext uri="{FF2B5EF4-FFF2-40B4-BE49-F238E27FC236}">
                <a16:creationId xmlns:a16="http://schemas.microsoft.com/office/drawing/2014/main" id="{BE80A744-AF98-0156-907D-0A2B67A91B46}"/>
              </a:ext>
            </a:extLst>
          </p:cNvPr>
          <p:cNvSpPr>
            <a:spLocks noGrp="1"/>
          </p:cNvSpPr>
          <p:nvPr>
            <p:ph type="pic" sz="quarter" idx="14" hasCustomPrompt="1"/>
          </p:nvPr>
        </p:nvSpPr>
        <p:spPr>
          <a:xfrm>
            <a:off x="6479394" y="1066948"/>
            <a:ext cx="4652108" cy="5797903"/>
          </a:xfrm>
          <a:custGeom>
            <a:avLst/>
            <a:gdLst>
              <a:gd name="connsiteX0" fmla="*/ 0 w 2741831"/>
              <a:gd name="connsiteY0" fmla="*/ 456981 h 5883709"/>
              <a:gd name="connsiteX1" fmla="*/ 456981 w 2741831"/>
              <a:gd name="connsiteY1" fmla="*/ 0 h 5883709"/>
              <a:gd name="connsiteX2" fmla="*/ 2284850 w 2741831"/>
              <a:gd name="connsiteY2" fmla="*/ 0 h 5883709"/>
              <a:gd name="connsiteX3" fmla="*/ 2741831 w 2741831"/>
              <a:gd name="connsiteY3" fmla="*/ 456981 h 5883709"/>
              <a:gd name="connsiteX4" fmla="*/ 2741831 w 2741831"/>
              <a:gd name="connsiteY4" fmla="*/ 5426728 h 5883709"/>
              <a:gd name="connsiteX5" fmla="*/ 2284850 w 2741831"/>
              <a:gd name="connsiteY5" fmla="*/ 5883709 h 5883709"/>
              <a:gd name="connsiteX6" fmla="*/ 456981 w 2741831"/>
              <a:gd name="connsiteY6" fmla="*/ 5883709 h 5883709"/>
              <a:gd name="connsiteX7" fmla="*/ 0 w 2741831"/>
              <a:gd name="connsiteY7" fmla="*/ 5426728 h 5883709"/>
              <a:gd name="connsiteX8" fmla="*/ 0 w 2741831"/>
              <a:gd name="connsiteY8" fmla="*/ 456981 h 5883709"/>
              <a:gd name="connsiteX0" fmla="*/ 0 w 2741831"/>
              <a:gd name="connsiteY0" fmla="*/ 456981 h 5883709"/>
              <a:gd name="connsiteX1" fmla="*/ 456981 w 2741831"/>
              <a:gd name="connsiteY1" fmla="*/ 0 h 5883709"/>
              <a:gd name="connsiteX2" fmla="*/ 2284850 w 2741831"/>
              <a:gd name="connsiteY2" fmla="*/ 0 h 5883709"/>
              <a:gd name="connsiteX3" fmla="*/ 2741831 w 2741831"/>
              <a:gd name="connsiteY3" fmla="*/ 456981 h 5883709"/>
              <a:gd name="connsiteX4" fmla="*/ 2741831 w 2741831"/>
              <a:gd name="connsiteY4" fmla="*/ 5426728 h 5883709"/>
              <a:gd name="connsiteX5" fmla="*/ 2284850 w 2741831"/>
              <a:gd name="connsiteY5" fmla="*/ 5883709 h 5883709"/>
              <a:gd name="connsiteX6" fmla="*/ 456981 w 2741831"/>
              <a:gd name="connsiteY6" fmla="*/ 5883709 h 5883709"/>
              <a:gd name="connsiteX7" fmla="*/ 0 w 2741831"/>
              <a:gd name="connsiteY7" fmla="*/ 5426728 h 5883709"/>
              <a:gd name="connsiteX8" fmla="*/ 0 w 2741831"/>
              <a:gd name="connsiteY8" fmla="*/ 456981 h 5883709"/>
              <a:gd name="connsiteX0" fmla="*/ 0 w 2741831"/>
              <a:gd name="connsiteY0" fmla="*/ 457120 h 5883848"/>
              <a:gd name="connsiteX1" fmla="*/ 456981 w 2741831"/>
              <a:gd name="connsiteY1" fmla="*/ 139 h 5883848"/>
              <a:gd name="connsiteX2" fmla="*/ 2284850 w 2741831"/>
              <a:gd name="connsiteY2" fmla="*/ 139 h 5883848"/>
              <a:gd name="connsiteX3" fmla="*/ 2741831 w 2741831"/>
              <a:gd name="connsiteY3" fmla="*/ 457120 h 5883848"/>
              <a:gd name="connsiteX4" fmla="*/ 2741831 w 2741831"/>
              <a:gd name="connsiteY4" fmla="*/ 5426867 h 5883848"/>
              <a:gd name="connsiteX5" fmla="*/ 2284850 w 2741831"/>
              <a:gd name="connsiteY5" fmla="*/ 5883848 h 5883848"/>
              <a:gd name="connsiteX6" fmla="*/ 456981 w 2741831"/>
              <a:gd name="connsiteY6" fmla="*/ 5883848 h 5883848"/>
              <a:gd name="connsiteX7" fmla="*/ 0 w 2741831"/>
              <a:gd name="connsiteY7" fmla="*/ 5426867 h 5883848"/>
              <a:gd name="connsiteX8" fmla="*/ 0 w 2741831"/>
              <a:gd name="connsiteY8" fmla="*/ 457120 h 5883848"/>
              <a:gd name="connsiteX0" fmla="*/ 0 w 2741831"/>
              <a:gd name="connsiteY0" fmla="*/ 457120 h 5883848"/>
              <a:gd name="connsiteX1" fmla="*/ 456981 w 2741831"/>
              <a:gd name="connsiteY1" fmla="*/ 139 h 5883848"/>
              <a:gd name="connsiteX2" fmla="*/ 2284850 w 2741831"/>
              <a:gd name="connsiteY2" fmla="*/ 139 h 5883848"/>
              <a:gd name="connsiteX3" fmla="*/ 2741831 w 2741831"/>
              <a:gd name="connsiteY3" fmla="*/ 457120 h 5883848"/>
              <a:gd name="connsiteX4" fmla="*/ 2741831 w 2741831"/>
              <a:gd name="connsiteY4" fmla="*/ 5426867 h 5883848"/>
              <a:gd name="connsiteX5" fmla="*/ 2284850 w 2741831"/>
              <a:gd name="connsiteY5" fmla="*/ 5883848 h 5883848"/>
              <a:gd name="connsiteX6" fmla="*/ 456981 w 2741831"/>
              <a:gd name="connsiteY6" fmla="*/ 5883848 h 5883848"/>
              <a:gd name="connsiteX7" fmla="*/ 0 w 2741831"/>
              <a:gd name="connsiteY7" fmla="*/ 5426867 h 5883848"/>
              <a:gd name="connsiteX8" fmla="*/ 0 w 2741831"/>
              <a:gd name="connsiteY8" fmla="*/ 457120 h 5883848"/>
              <a:gd name="connsiteX0" fmla="*/ 0 w 2743242"/>
              <a:gd name="connsiteY0" fmla="*/ 457120 h 5883848"/>
              <a:gd name="connsiteX1" fmla="*/ 456981 w 2743242"/>
              <a:gd name="connsiteY1" fmla="*/ 139 h 5883848"/>
              <a:gd name="connsiteX2" fmla="*/ 2284850 w 2743242"/>
              <a:gd name="connsiteY2" fmla="*/ 139 h 5883848"/>
              <a:gd name="connsiteX3" fmla="*/ 2741831 w 2743242"/>
              <a:gd name="connsiteY3" fmla="*/ 457120 h 5883848"/>
              <a:gd name="connsiteX4" fmla="*/ 2741831 w 2743242"/>
              <a:gd name="connsiteY4" fmla="*/ 5426867 h 5883848"/>
              <a:gd name="connsiteX5" fmla="*/ 2284850 w 2743242"/>
              <a:gd name="connsiteY5" fmla="*/ 5883848 h 5883848"/>
              <a:gd name="connsiteX6" fmla="*/ 456981 w 2743242"/>
              <a:gd name="connsiteY6" fmla="*/ 5883848 h 5883848"/>
              <a:gd name="connsiteX7" fmla="*/ 0 w 2743242"/>
              <a:gd name="connsiteY7" fmla="*/ 5426867 h 5883848"/>
              <a:gd name="connsiteX8" fmla="*/ 0 w 2743242"/>
              <a:gd name="connsiteY8" fmla="*/ 457120 h 5883848"/>
              <a:gd name="connsiteX0" fmla="*/ 0 w 2743242"/>
              <a:gd name="connsiteY0" fmla="*/ 457120 h 5885259"/>
              <a:gd name="connsiteX1" fmla="*/ 456981 w 2743242"/>
              <a:gd name="connsiteY1" fmla="*/ 139 h 5885259"/>
              <a:gd name="connsiteX2" fmla="*/ 2284850 w 2743242"/>
              <a:gd name="connsiteY2" fmla="*/ 139 h 5885259"/>
              <a:gd name="connsiteX3" fmla="*/ 2741831 w 2743242"/>
              <a:gd name="connsiteY3" fmla="*/ 457120 h 5885259"/>
              <a:gd name="connsiteX4" fmla="*/ 2741831 w 2743242"/>
              <a:gd name="connsiteY4" fmla="*/ 5426867 h 5885259"/>
              <a:gd name="connsiteX5" fmla="*/ 2284850 w 2743242"/>
              <a:gd name="connsiteY5" fmla="*/ 5883848 h 5885259"/>
              <a:gd name="connsiteX6" fmla="*/ 456981 w 2743242"/>
              <a:gd name="connsiteY6" fmla="*/ 5883848 h 5885259"/>
              <a:gd name="connsiteX7" fmla="*/ 0 w 2743242"/>
              <a:gd name="connsiteY7" fmla="*/ 5426867 h 5885259"/>
              <a:gd name="connsiteX8" fmla="*/ 0 w 2743242"/>
              <a:gd name="connsiteY8" fmla="*/ 457120 h 5885259"/>
              <a:gd name="connsiteX0" fmla="*/ 0 w 2743242"/>
              <a:gd name="connsiteY0" fmla="*/ 457120 h 5886229"/>
              <a:gd name="connsiteX1" fmla="*/ 456981 w 2743242"/>
              <a:gd name="connsiteY1" fmla="*/ 139 h 5886229"/>
              <a:gd name="connsiteX2" fmla="*/ 2284850 w 2743242"/>
              <a:gd name="connsiteY2" fmla="*/ 139 h 5886229"/>
              <a:gd name="connsiteX3" fmla="*/ 2741831 w 2743242"/>
              <a:gd name="connsiteY3" fmla="*/ 457120 h 5886229"/>
              <a:gd name="connsiteX4" fmla="*/ 2741831 w 2743242"/>
              <a:gd name="connsiteY4" fmla="*/ 5426867 h 5886229"/>
              <a:gd name="connsiteX5" fmla="*/ 2284850 w 2743242"/>
              <a:gd name="connsiteY5" fmla="*/ 5883848 h 5886229"/>
              <a:gd name="connsiteX6" fmla="*/ 456981 w 2743242"/>
              <a:gd name="connsiteY6" fmla="*/ 5883848 h 5886229"/>
              <a:gd name="connsiteX7" fmla="*/ 0 w 2743242"/>
              <a:gd name="connsiteY7" fmla="*/ 5426867 h 5886229"/>
              <a:gd name="connsiteX8" fmla="*/ 0 w 2743242"/>
              <a:gd name="connsiteY8" fmla="*/ 457120 h 5886229"/>
              <a:gd name="connsiteX0" fmla="*/ 1411 w 2744653"/>
              <a:gd name="connsiteY0" fmla="*/ 457120 h 5886229"/>
              <a:gd name="connsiteX1" fmla="*/ 458392 w 2744653"/>
              <a:gd name="connsiteY1" fmla="*/ 139 h 5886229"/>
              <a:gd name="connsiteX2" fmla="*/ 2286261 w 2744653"/>
              <a:gd name="connsiteY2" fmla="*/ 139 h 5886229"/>
              <a:gd name="connsiteX3" fmla="*/ 2743242 w 2744653"/>
              <a:gd name="connsiteY3" fmla="*/ 457120 h 5886229"/>
              <a:gd name="connsiteX4" fmla="*/ 2743242 w 2744653"/>
              <a:gd name="connsiteY4" fmla="*/ 5426867 h 5886229"/>
              <a:gd name="connsiteX5" fmla="*/ 2286261 w 2744653"/>
              <a:gd name="connsiteY5" fmla="*/ 5883848 h 5886229"/>
              <a:gd name="connsiteX6" fmla="*/ 458392 w 2744653"/>
              <a:gd name="connsiteY6" fmla="*/ 5883848 h 5886229"/>
              <a:gd name="connsiteX7" fmla="*/ 1411 w 2744653"/>
              <a:gd name="connsiteY7" fmla="*/ 5426867 h 5886229"/>
              <a:gd name="connsiteX8" fmla="*/ 1411 w 2744653"/>
              <a:gd name="connsiteY8" fmla="*/ 457120 h 5886229"/>
              <a:gd name="connsiteX0" fmla="*/ 1411 w 2744653"/>
              <a:gd name="connsiteY0" fmla="*/ 457120 h 5886229"/>
              <a:gd name="connsiteX1" fmla="*/ 458392 w 2744653"/>
              <a:gd name="connsiteY1" fmla="*/ 139 h 5886229"/>
              <a:gd name="connsiteX2" fmla="*/ 2286261 w 2744653"/>
              <a:gd name="connsiteY2" fmla="*/ 139 h 5886229"/>
              <a:gd name="connsiteX3" fmla="*/ 2743242 w 2744653"/>
              <a:gd name="connsiteY3" fmla="*/ 457120 h 5886229"/>
              <a:gd name="connsiteX4" fmla="*/ 2743242 w 2744653"/>
              <a:gd name="connsiteY4" fmla="*/ 5426867 h 5886229"/>
              <a:gd name="connsiteX5" fmla="*/ 2286261 w 2744653"/>
              <a:gd name="connsiteY5" fmla="*/ 5883848 h 5886229"/>
              <a:gd name="connsiteX6" fmla="*/ 458392 w 2744653"/>
              <a:gd name="connsiteY6" fmla="*/ 5883848 h 5886229"/>
              <a:gd name="connsiteX7" fmla="*/ 1411 w 2744653"/>
              <a:gd name="connsiteY7" fmla="*/ 5426867 h 5886229"/>
              <a:gd name="connsiteX8" fmla="*/ 1411 w 2744653"/>
              <a:gd name="connsiteY8" fmla="*/ 457120 h 5886229"/>
              <a:gd name="connsiteX0" fmla="*/ 1411 w 2744653"/>
              <a:gd name="connsiteY0" fmla="*/ 457120 h 5994537"/>
              <a:gd name="connsiteX1" fmla="*/ 458392 w 2744653"/>
              <a:gd name="connsiteY1" fmla="*/ 139 h 5994537"/>
              <a:gd name="connsiteX2" fmla="*/ 2286261 w 2744653"/>
              <a:gd name="connsiteY2" fmla="*/ 139 h 5994537"/>
              <a:gd name="connsiteX3" fmla="*/ 2743242 w 2744653"/>
              <a:gd name="connsiteY3" fmla="*/ 457120 h 5994537"/>
              <a:gd name="connsiteX4" fmla="*/ 2743242 w 2744653"/>
              <a:gd name="connsiteY4" fmla="*/ 5426867 h 5994537"/>
              <a:gd name="connsiteX5" fmla="*/ 2286261 w 2744653"/>
              <a:gd name="connsiteY5" fmla="*/ 5883848 h 5994537"/>
              <a:gd name="connsiteX6" fmla="*/ 1411 w 2744653"/>
              <a:gd name="connsiteY6" fmla="*/ 5426867 h 5994537"/>
              <a:gd name="connsiteX7" fmla="*/ 1411 w 2744653"/>
              <a:gd name="connsiteY7" fmla="*/ 457120 h 5994537"/>
              <a:gd name="connsiteX0" fmla="*/ 1411 w 2744653"/>
              <a:gd name="connsiteY0" fmla="*/ 457120 h 5994537"/>
              <a:gd name="connsiteX1" fmla="*/ 458392 w 2744653"/>
              <a:gd name="connsiteY1" fmla="*/ 139 h 5994537"/>
              <a:gd name="connsiteX2" fmla="*/ 2286261 w 2744653"/>
              <a:gd name="connsiteY2" fmla="*/ 139 h 5994537"/>
              <a:gd name="connsiteX3" fmla="*/ 2743242 w 2744653"/>
              <a:gd name="connsiteY3" fmla="*/ 457120 h 5994537"/>
              <a:gd name="connsiteX4" fmla="*/ 2743242 w 2744653"/>
              <a:gd name="connsiteY4" fmla="*/ 5426867 h 5994537"/>
              <a:gd name="connsiteX5" fmla="*/ 2286261 w 2744653"/>
              <a:gd name="connsiteY5" fmla="*/ 5883848 h 5994537"/>
              <a:gd name="connsiteX6" fmla="*/ 1411 w 2744653"/>
              <a:gd name="connsiteY6" fmla="*/ 5426867 h 5994537"/>
              <a:gd name="connsiteX7" fmla="*/ 1411 w 2744653"/>
              <a:gd name="connsiteY7" fmla="*/ 457120 h 5994537"/>
              <a:gd name="connsiteX0" fmla="*/ 1411 w 2744653"/>
              <a:gd name="connsiteY0" fmla="*/ 457120 h 5994537"/>
              <a:gd name="connsiteX1" fmla="*/ 458392 w 2744653"/>
              <a:gd name="connsiteY1" fmla="*/ 139 h 5994537"/>
              <a:gd name="connsiteX2" fmla="*/ 2286261 w 2744653"/>
              <a:gd name="connsiteY2" fmla="*/ 139 h 5994537"/>
              <a:gd name="connsiteX3" fmla="*/ 2743242 w 2744653"/>
              <a:gd name="connsiteY3" fmla="*/ 457120 h 5994537"/>
              <a:gd name="connsiteX4" fmla="*/ 2743242 w 2744653"/>
              <a:gd name="connsiteY4" fmla="*/ 5426867 h 5994537"/>
              <a:gd name="connsiteX5" fmla="*/ 2286261 w 2744653"/>
              <a:gd name="connsiteY5" fmla="*/ 5883848 h 5994537"/>
              <a:gd name="connsiteX6" fmla="*/ 1411 w 2744653"/>
              <a:gd name="connsiteY6" fmla="*/ 5426867 h 5994537"/>
              <a:gd name="connsiteX7" fmla="*/ 1411 w 2744653"/>
              <a:gd name="connsiteY7" fmla="*/ 457120 h 5994537"/>
              <a:gd name="connsiteX0" fmla="*/ 1411 w 2946340"/>
              <a:gd name="connsiteY0" fmla="*/ 457120 h 6048085"/>
              <a:gd name="connsiteX1" fmla="*/ 458392 w 2946340"/>
              <a:gd name="connsiteY1" fmla="*/ 139 h 6048085"/>
              <a:gd name="connsiteX2" fmla="*/ 2286261 w 2946340"/>
              <a:gd name="connsiteY2" fmla="*/ 139 h 6048085"/>
              <a:gd name="connsiteX3" fmla="*/ 2743242 w 2946340"/>
              <a:gd name="connsiteY3" fmla="*/ 457120 h 6048085"/>
              <a:gd name="connsiteX4" fmla="*/ 2743242 w 2946340"/>
              <a:gd name="connsiteY4" fmla="*/ 5426867 h 6048085"/>
              <a:gd name="connsiteX5" fmla="*/ 1411 w 2946340"/>
              <a:gd name="connsiteY5" fmla="*/ 5426867 h 6048085"/>
              <a:gd name="connsiteX6" fmla="*/ 1411 w 2946340"/>
              <a:gd name="connsiteY6" fmla="*/ 457120 h 6048085"/>
              <a:gd name="connsiteX0" fmla="*/ 1411 w 2743243"/>
              <a:gd name="connsiteY0" fmla="*/ 457120 h 6053142"/>
              <a:gd name="connsiteX1" fmla="*/ 458392 w 2743243"/>
              <a:gd name="connsiteY1" fmla="*/ 139 h 6053142"/>
              <a:gd name="connsiteX2" fmla="*/ 2286261 w 2743243"/>
              <a:gd name="connsiteY2" fmla="*/ 139 h 6053142"/>
              <a:gd name="connsiteX3" fmla="*/ 2743242 w 2743243"/>
              <a:gd name="connsiteY3" fmla="*/ 457120 h 6053142"/>
              <a:gd name="connsiteX4" fmla="*/ 2743242 w 2743243"/>
              <a:gd name="connsiteY4" fmla="*/ 5426867 h 6053142"/>
              <a:gd name="connsiteX5" fmla="*/ 1411 w 2743243"/>
              <a:gd name="connsiteY5" fmla="*/ 5426867 h 6053142"/>
              <a:gd name="connsiteX6" fmla="*/ 1411 w 2743243"/>
              <a:gd name="connsiteY6" fmla="*/ 457120 h 6053142"/>
              <a:gd name="connsiteX0" fmla="*/ 1411 w 2744244"/>
              <a:gd name="connsiteY0" fmla="*/ 457120 h 5881825"/>
              <a:gd name="connsiteX1" fmla="*/ 458392 w 2744244"/>
              <a:gd name="connsiteY1" fmla="*/ 139 h 5881825"/>
              <a:gd name="connsiteX2" fmla="*/ 2286261 w 2744244"/>
              <a:gd name="connsiteY2" fmla="*/ 139 h 5881825"/>
              <a:gd name="connsiteX3" fmla="*/ 2743242 w 2744244"/>
              <a:gd name="connsiteY3" fmla="*/ 457120 h 5881825"/>
              <a:gd name="connsiteX4" fmla="*/ 2743242 w 2744244"/>
              <a:gd name="connsiteY4" fmla="*/ 5426867 h 5881825"/>
              <a:gd name="connsiteX5" fmla="*/ 1411 w 2744244"/>
              <a:gd name="connsiteY5" fmla="*/ 5426867 h 5881825"/>
              <a:gd name="connsiteX6" fmla="*/ 1411 w 2744244"/>
              <a:gd name="connsiteY6" fmla="*/ 457120 h 5881825"/>
              <a:gd name="connsiteX0" fmla="*/ 1411 w 2744244"/>
              <a:gd name="connsiteY0" fmla="*/ 457120 h 5881825"/>
              <a:gd name="connsiteX1" fmla="*/ 458392 w 2744244"/>
              <a:gd name="connsiteY1" fmla="*/ 139 h 5881825"/>
              <a:gd name="connsiteX2" fmla="*/ 2286261 w 2744244"/>
              <a:gd name="connsiteY2" fmla="*/ 139 h 5881825"/>
              <a:gd name="connsiteX3" fmla="*/ 2743242 w 2744244"/>
              <a:gd name="connsiteY3" fmla="*/ 457120 h 5881825"/>
              <a:gd name="connsiteX4" fmla="*/ 2743242 w 2744244"/>
              <a:gd name="connsiteY4" fmla="*/ 5426867 h 5881825"/>
              <a:gd name="connsiteX5" fmla="*/ 1411 w 2744244"/>
              <a:gd name="connsiteY5" fmla="*/ 5426867 h 5881825"/>
              <a:gd name="connsiteX6" fmla="*/ 1411 w 2744244"/>
              <a:gd name="connsiteY6" fmla="*/ 457120 h 5881825"/>
              <a:gd name="connsiteX0" fmla="*/ 1411 w 2744244"/>
              <a:gd name="connsiteY0" fmla="*/ 457120 h 5799646"/>
              <a:gd name="connsiteX1" fmla="*/ 458392 w 2744244"/>
              <a:gd name="connsiteY1" fmla="*/ 139 h 5799646"/>
              <a:gd name="connsiteX2" fmla="*/ 2286261 w 2744244"/>
              <a:gd name="connsiteY2" fmla="*/ 139 h 5799646"/>
              <a:gd name="connsiteX3" fmla="*/ 2743242 w 2744244"/>
              <a:gd name="connsiteY3" fmla="*/ 457120 h 5799646"/>
              <a:gd name="connsiteX4" fmla="*/ 2743242 w 2744244"/>
              <a:gd name="connsiteY4" fmla="*/ 5426867 h 5799646"/>
              <a:gd name="connsiteX5" fmla="*/ 1411 w 2744244"/>
              <a:gd name="connsiteY5" fmla="*/ 5426867 h 5799646"/>
              <a:gd name="connsiteX6" fmla="*/ 1411 w 2744244"/>
              <a:gd name="connsiteY6" fmla="*/ 457120 h 5799646"/>
              <a:gd name="connsiteX0" fmla="*/ 1411 w 2744244"/>
              <a:gd name="connsiteY0" fmla="*/ 457120 h 5436201"/>
              <a:gd name="connsiteX1" fmla="*/ 458392 w 2744244"/>
              <a:gd name="connsiteY1" fmla="*/ 139 h 5436201"/>
              <a:gd name="connsiteX2" fmla="*/ 2286261 w 2744244"/>
              <a:gd name="connsiteY2" fmla="*/ 139 h 5436201"/>
              <a:gd name="connsiteX3" fmla="*/ 2743242 w 2744244"/>
              <a:gd name="connsiteY3" fmla="*/ 457120 h 5436201"/>
              <a:gd name="connsiteX4" fmla="*/ 2743242 w 2744244"/>
              <a:gd name="connsiteY4" fmla="*/ 5426867 h 5436201"/>
              <a:gd name="connsiteX5" fmla="*/ 1411 w 2744244"/>
              <a:gd name="connsiteY5" fmla="*/ 5426867 h 5436201"/>
              <a:gd name="connsiteX6" fmla="*/ 1411 w 2744244"/>
              <a:gd name="connsiteY6" fmla="*/ 457120 h 5436201"/>
              <a:gd name="connsiteX0" fmla="*/ 1411 w 2743242"/>
              <a:gd name="connsiteY0" fmla="*/ 457120 h 5452970"/>
              <a:gd name="connsiteX1" fmla="*/ 458392 w 2743242"/>
              <a:gd name="connsiteY1" fmla="*/ 139 h 5452970"/>
              <a:gd name="connsiteX2" fmla="*/ 2286261 w 2743242"/>
              <a:gd name="connsiteY2" fmla="*/ 139 h 5452970"/>
              <a:gd name="connsiteX3" fmla="*/ 2743242 w 2743242"/>
              <a:gd name="connsiteY3" fmla="*/ 457120 h 5452970"/>
              <a:gd name="connsiteX4" fmla="*/ 2739032 w 2743242"/>
              <a:gd name="connsiteY4" fmla="*/ 5447057 h 5452970"/>
              <a:gd name="connsiteX5" fmla="*/ 1411 w 2743242"/>
              <a:gd name="connsiteY5" fmla="*/ 5426867 h 5452970"/>
              <a:gd name="connsiteX6" fmla="*/ 1411 w 2743242"/>
              <a:gd name="connsiteY6" fmla="*/ 457120 h 5452970"/>
              <a:gd name="connsiteX0" fmla="*/ 0 w 2741831"/>
              <a:gd name="connsiteY0" fmla="*/ 457120 h 5461982"/>
              <a:gd name="connsiteX1" fmla="*/ 456981 w 2741831"/>
              <a:gd name="connsiteY1" fmla="*/ 139 h 5461982"/>
              <a:gd name="connsiteX2" fmla="*/ 2284850 w 2741831"/>
              <a:gd name="connsiteY2" fmla="*/ 139 h 5461982"/>
              <a:gd name="connsiteX3" fmla="*/ 2741831 w 2741831"/>
              <a:gd name="connsiteY3" fmla="*/ 457120 h 5461982"/>
              <a:gd name="connsiteX4" fmla="*/ 2737621 w 2741831"/>
              <a:gd name="connsiteY4" fmla="*/ 5447057 h 5461982"/>
              <a:gd name="connsiteX5" fmla="*/ 4210 w 2741831"/>
              <a:gd name="connsiteY5" fmla="*/ 5460515 h 5461982"/>
              <a:gd name="connsiteX6" fmla="*/ 0 w 2741831"/>
              <a:gd name="connsiteY6" fmla="*/ 457120 h 5461982"/>
              <a:gd name="connsiteX0" fmla="*/ 0 w 2741831"/>
              <a:gd name="connsiteY0" fmla="*/ 707676 h 5510648"/>
              <a:gd name="connsiteX1" fmla="*/ 456981 w 2741831"/>
              <a:gd name="connsiteY1" fmla="*/ 48805 h 5510648"/>
              <a:gd name="connsiteX2" fmla="*/ 2284850 w 2741831"/>
              <a:gd name="connsiteY2" fmla="*/ 48805 h 5510648"/>
              <a:gd name="connsiteX3" fmla="*/ 2741831 w 2741831"/>
              <a:gd name="connsiteY3" fmla="*/ 505786 h 5510648"/>
              <a:gd name="connsiteX4" fmla="*/ 2737621 w 2741831"/>
              <a:gd name="connsiteY4" fmla="*/ 5495723 h 5510648"/>
              <a:gd name="connsiteX5" fmla="*/ 4210 w 2741831"/>
              <a:gd name="connsiteY5" fmla="*/ 5509181 h 5510648"/>
              <a:gd name="connsiteX6" fmla="*/ 0 w 2741831"/>
              <a:gd name="connsiteY6" fmla="*/ 707676 h 5510648"/>
              <a:gd name="connsiteX0" fmla="*/ 0 w 2741831"/>
              <a:gd name="connsiteY0" fmla="*/ 659011 h 5461983"/>
              <a:gd name="connsiteX1" fmla="*/ 456981 w 2741831"/>
              <a:gd name="connsiteY1" fmla="*/ 140 h 5461983"/>
              <a:gd name="connsiteX2" fmla="*/ 2284850 w 2741831"/>
              <a:gd name="connsiteY2" fmla="*/ 140 h 5461983"/>
              <a:gd name="connsiteX3" fmla="*/ 2741831 w 2741831"/>
              <a:gd name="connsiteY3" fmla="*/ 457121 h 5461983"/>
              <a:gd name="connsiteX4" fmla="*/ 2737621 w 2741831"/>
              <a:gd name="connsiteY4" fmla="*/ 5447058 h 5461983"/>
              <a:gd name="connsiteX5" fmla="*/ 4210 w 2741831"/>
              <a:gd name="connsiteY5" fmla="*/ 5460516 h 5461983"/>
              <a:gd name="connsiteX6" fmla="*/ 0 w 2741831"/>
              <a:gd name="connsiteY6" fmla="*/ 659011 h 5461983"/>
              <a:gd name="connsiteX0" fmla="*/ 0 w 2741831"/>
              <a:gd name="connsiteY0" fmla="*/ 702192 h 5505164"/>
              <a:gd name="connsiteX1" fmla="*/ 456981 w 2741831"/>
              <a:gd name="connsiteY1" fmla="*/ 43321 h 5505164"/>
              <a:gd name="connsiteX2" fmla="*/ 2284850 w 2741831"/>
              <a:gd name="connsiteY2" fmla="*/ 43321 h 5505164"/>
              <a:gd name="connsiteX3" fmla="*/ 2741831 w 2741831"/>
              <a:gd name="connsiteY3" fmla="*/ 628166 h 5505164"/>
              <a:gd name="connsiteX4" fmla="*/ 2737621 w 2741831"/>
              <a:gd name="connsiteY4" fmla="*/ 5490239 h 5505164"/>
              <a:gd name="connsiteX5" fmla="*/ 4210 w 2741831"/>
              <a:gd name="connsiteY5" fmla="*/ 5503697 h 5505164"/>
              <a:gd name="connsiteX6" fmla="*/ 0 w 2741831"/>
              <a:gd name="connsiteY6" fmla="*/ 702192 h 5505164"/>
              <a:gd name="connsiteX0" fmla="*/ 0 w 2741831"/>
              <a:gd name="connsiteY0" fmla="*/ 658871 h 5461843"/>
              <a:gd name="connsiteX1" fmla="*/ 456981 w 2741831"/>
              <a:gd name="connsiteY1" fmla="*/ 0 h 5461843"/>
              <a:gd name="connsiteX2" fmla="*/ 2284850 w 2741831"/>
              <a:gd name="connsiteY2" fmla="*/ 0 h 5461843"/>
              <a:gd name="connsiteX3" fmla="*/ 2741831 w 2741831"/>
              <a:gd name="connsiteY3" fmla="*/ 584845 h 5461843"/>
              <a:gd name="connsiteX4" fmla="*/ 2737621 w 2741831"/>
              <a:gd name="connsiteY4" fmla="*/ 5446918 h 5461843"/>
              <a:gd name="connsiteX5" fmla="*/ 4210 w 2741831"/>
              <a:gd name="connsiteY5" fmla="*/ 5460376 h 5461843"/>
              <a:gd name="connsiteX6" fmla="*/ 0 w 2741831"/>
              <a:gd name="connsiteY6" fmla="*/ 658871 h 5461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831" h="5461843">
                <a:moveTo>
                  <a:pt x="0" y="658871"/>
                </a:moveTo>
                <a:cubicBezTo>
                  <a:pt x="0" y="406487"/>
                  <a:pt x="63542" y="2137"/>
                  <a:pt x="456981" y="0"/>
                </a:cubicBezTo>
                <a:lnTo>
                  <a:pt x="2284850" y="0"/>
                </a:lnTo>
                <a:cubicBezTo>
                  <a:pt x="2661448" y="9988"/>
                  <a:pt x="2741831" y="332461"/>
                  <a:pt x="2741831" y="584845"/>
                </a:cubicBezTo>
                <a:cubicBezTo>
                  <a:pt x="2741831" y="2241427"/>
                  <a:pt x="2739876" y="5109894"/>
                  <a:pt x="2737621" y="5446918"/>
                </a:cubicBezTo>
                <a:cubicBezTo>
                  <a:pt x="2453273" y="5467647"/>
                  <a:pt x="806430" y="5460916"/>
                  <a:pt x="4210" y="5460376"/>
                </a:cubicBezTo>
                <a:cubicBezTo>
                  <a:pt x="1035" y="5131792"/>
                  <a:pt x="0" y="2315453"/>
                  <a:pt x="0" y="658871"/>
                </a:cubicBezTo>
                <a:close/>
              </a:path>
            </a:pathLst>
          </a:custGeom>
          <a:solidFill>
            <a:schemeClr val="bg2"/>
          </a:solidFill>
        </p:spPr>
        <p:txBody>
          <a:bodyPr anchor="ctr"/>
          <a:lstStyle>
            <a:lvl1pPr algn="ctr">
              <a:defRPr>
                <a:solidFill>
                  <a:schemeClr val="bg1"/>
                </a:solidFill>
              </a:defRPr>
            </a:lvl1pPr>
          </a:lstStyle>
          <a:p>
            <a:r>
              <a:rPr lang="en-US"/>
              <a:t>Click to add image</a:t>
            </a:r>
          </a:p>
        </p:txBody>
      </p:sp>
      <p:sp>
        <p:nvSpPr>
          <p:cNvPr id="7" name="Footer Placeholder 7">
            <a:extLst>
              <a:ext uri="{FF2B5EF4-FFF2-40B4-BE49-F238E27FC236}">
                <a16:creationId xmlns:a16="http://schemas.microsoft.com/office/drawing/2014/main" id="{4407A5E4-1883-C79C-E2B0-5417C3182415}"/>
              </a:ext>
            </a:extLst>
          </p:cNvPr>
          <p:cNvSpPr>
            <a:spLocks noGrp="1"/>
          </p:cNvSpPr>
          <p:nvPr>
            <p:ph type="ftr" sz="quarter" idx="3"/>
          </p:nvPr>
        </p:nvSpPr>
        <p:spPr>
          <a:xfrm>
            <a:off x="860425"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Add client via Header &amp; Footer tool</a:t>
            </a:r>
          </a:p>
        </p:txBody>
      </p:sp>
    </p:spTree>
    <p:extLst>
      <p:ext uri="{BB962C8B-B14F-4D97-AF65-F5344CB8AC3E}">
        <p14:creationId xmlns:p14="http://schemas.microsoft.com/office/powerpoint/2010/main" val="2115687963"/>
      </p:ext>
    </p:extLst>
  </p:cSld>
  <p:clrMapOvr>
    <a:masterClrMapping/>
  </p:clrMapOvr>
  <p:transition spd="slow">
    <p:push/>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se Study - B">
    <p:bg>
      <p:bgPr>
        <a:solidFill>
          <a:schemeClr val="accent2"/>
        </a:solidFill>
        <a:effectLst/>
      </p:bgPr>
    </p:bg>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A78722EA-A341-4098-9FDC-5FE986DBAD56}"/>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a:t>
            </a:fld>
            <a:endParaRPr lang="en-US"/>
          </a:p>
        </p:txBody>
      </p:sp>
      <p:sp>
        <p:nvSpPr>
          <p:cNvPr id="3" name="Title Placeholder 2">
            <a:extLst>
              <a:ext uri="{FF2B5EF4-FFF2-40B4-BE49-F238E27FC236}">
                <a16:creationId xmlns:a16="http://schemas.microsoft.com/office/drawing/2014/main" id="{8877F6D7-E528-4644-EB44-EE63F730F6B1}"/>
              </a:ext>
            </a:extLst>
          </p:cNvPr>
          <p:cNvSpPr>
            <a:spLocks noGrp="1"/>
          </p:cNvSpPr>
          <p:nvPr>
            <p:ph type="title"/>
          </p:nvPr>
        </p:nvSpPr>
        <p:spPr>
          <a:xfrm>
            <a:off x="4238625" y="194208"/>
            <a:ext cx="2698750" cy="123292"/>
          </a:xfrm>
          <a:prstGeom prst="rect">
            <a:avLst/>
          </a:prstGeom>
        </p:spPr>
        <p:txBody>
          <a:bodyPr vert="horz" lIns="0" tIns="0" rIns="0" bIns="0" rtlCol="0" anchor="b">
            <a:noAutofit/>
          </a:bodyPr>
          <a:lstStyle>
            <a:lvl1pPr>
              <a:defRPr sz="800">
                <a:solidFill>
                  <a:schemeClr val="tx1"/>
                </a:solidFill>
                <a:latin typeface="Sons" panose="020B0503030202060203" pitchFamily="34" charset="77"/>
              </a:defRPr>
            </a:lvl1pPr>
          </a:lstStyle>
          <a:p>
            <a:r>
              <a:rPr lang="en-GB"/>
              <a:t>Click to edit Master title style</a:t>
            </a:r>
            <a:endParaRPr lang="en-US"/>
          </a:p>
        </p:txBody>
      </p:sp>
      <p:sp>
        <p:nvSpPr>
          <p:cNvPr id="2" name="Date Placeholder 3">
            <a:extLst>
              <a:ext uri="{FF2B5EF4-FFF2-40B4-BE49-F238E27FC236}">
                <a16:creationId xmlns:a16="http://schemas.microsoft.com/office/drawing/2014/main" id="{05DE4004-A683-68F8-3857-E0C59B90AD5D}"/>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l">
              <a:defRPr sz="800" b="0" i="0">
                <a:solidFill>
                  <a:schemeClr val="tx1"/>
                </a:solidFill>
                <a:latin typeface="Sons" panose="020B0503030202060203" pitchFamily="34" charset="77"/>
              </a:defRPr>
            </a:lvl1pPr>
          </a:lstStyle>
          <a:p>
            <a:fld id="{EBC1B665-A398-B643-8375-1C987C28B0F5}" type="datetime4">
              <a:rPr lang="en-US" smtClean="0"/>
              <a:t>April 6, 2025</a:t>
            </a:fld>
            <a:endParaRPr lang="en-US"/>
          </a:p>
        </p:txBody>
      </p:sp>
      <p:sp>
        <p:nvSpPr>
          <p:cNvPr id="18" name="Text Placeholder 17">
            <a:extLst>
              <a:ext uri="{FF2B5EF4-FFF2-40B4-BE49-F238E27FC236}">
                <a16:creationId xmlns:a16="http://schemas.microsoft.com/office/drawing/2014/main" id="{618E6670-17A6-A018-1FF5-B5CC48F63CA4}"/>
              </a:ext>
            </a:extLst>
          </p:cNvPr>
          <p:cNvSpPr>
            <a:spLocks noGrp="1"/>
          </p:cNvSpPr>
          <p:nvPr>
            <p:ph type="body" sz="quarter" idx="13" hasCustomPrompt="1"/>
          </p:nvPr>
        </p:nvSpPr>
        <p:spPr>
          <a:xfrm>
            <a:off x="176215" y="838201"/>
            <a:ext cx="1697036" cy="1095210"/>
          </a:xfrm>
        </p:spPr>
        <p:txBody>
          <a:bodyPr/>
          <a:lstStyle>
            <a:lvl1pPr>
              <a:lnSpc>
                <a:spcPct val="85089"/>
              </a:lnSpc>
              <a:defRPr sz="2400" spc="-20">
                <a:solidFill>
                  <a:schemeClr val="tx1"/>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Client Name</a:t>
            </a:r>
          </a:p>
        </p:txBody>
      </p:sp>
      <p:sp>
        <p:nvSpPr>
          <p:cNvPr id="21" name="Text Placeholder 17">
            <a:extLst>
              <a:ext uri="{FF2B5EF4-FFF2-40B4-BE49-F238E27FC236}">
                <a16:creationId xmlns:a16="http://schemas.microsoft.com/office/drawing/2014/main" id="{387E31D5-BD69-7678-4998-9B9E17DFCEDE}"/>
              </a:ext>
            </a:extLst>
          </p:cNvPr>
          <p:cNvSpPr>
            <a:spLocks noGrp="1"/>
          </p:cNvSpPr>
          <p:nvPr>
            <p:ph type="body" sz="quarter" idx="51" hasCustomPrompt="1"/>
          </p:nvPr>
        </p:nvSpPr>
        <p:spPr>
          <a:xfrm>
            <a:off x="2209800" y="838201"/>
            <a:ext cx="2686577" cy="987259"/>
          </a:xfrm>
        </p:spPr>
        <p:txBody>
          <a:bodyPr/>
          <a:lstStyle>
            <a:lvl1pPr>
              <a:lnSpc>
                <a:spcPct val="94107"/>
              </a:lnSpc>
              <a:defRPr sz="1800" spc="-20">
                <a:solidFill>
                  <a:schemeClr val="tx1"/>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Headline for case study with applicable keywords that will resonate with your clients</a:t>
            </a:r>
          </a:p>
        </p:txBody>
      </p:sp>
      <p:sp>
        <p:nvSpPr>
          <p:cNvPr id="23" name="Text Placeholder 17">
            <a:extLst>
              <a:ext uri="{FF2B5EF4-FFF2-40B4-BE49-F238E27FC236}">
                <a16:creationId xmlns:a16="http://schemas.microsoft.com/office/drawing/2014/main" id="{14213B21-B8FE-5FAF-AEBD-A9E7D1053EAC}"/>
              </a:ext>
            </a:extLst>
          </p:cNvPr>
          <p:cNvSpPr>
            <a:spLocks noGrp="1"/>
          </p:cNvSpPr>
          <p:nvPr>
            <p:ph type="body" sz="quarter" idx="53" hasCustomPrompt="1"/>
          </p:nvPr>
        </p:nvSpPr>
        <p:spPr>
          <a:xfrm>
            <a:off x="201615" y="2048934"/>
            <a:ext cx="1671636" cy="316276"/>
          </a:xfrm>
        </p:spPr>
        <p:txBody>
          <a:bodyPr/>
          <a:lstStyle>
            <a:lvl1pPr>
              <a:lnSpc>
                <a:spcPct val="85089"/>
              </a:lnSpc>
              <a:defRPr sz="1050" b="0" i="0" spc="-20">
                <a:solidFill>
                  <a:schemeClr val="tx1"/>
                </a:solidFill>
                <a:latin typeface="Sons" panose="020B0503030202060203" pitchFamily="34" charset="77"/>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Overview</a:t>
            </a:r>
          </a:p>
        </p:txBody>
      </p:sp>
      <p:sp>
        <p:nvSpPr>
          <p:cNvPr id="4" name="Text Placeholder 17">
            <a:extLst>
              <a:ext uri="{FF2B5EF4-FFF2-40B4-BE49-F238E27FC236}">
                <a16:creationId xmlns:a16="http://schemas.microsoft.com/office/drawing/2014/main" id="{0FCD4A1A-6011-C332-6052-72996420D388}"/>
              </a:ext>
            </a:extLst>
          </p:cNvPr>
          <p:cNvSpPr>
            <a:spLocks noGrp="1"/>
          </p:cNvSpPr>
          <p:nvPr>
            <p:ph type="body" sz="quarter" idx="59" hasCustomPrompt="1"/>
          </p:nvPr>
        </p:nvSpPr>
        <p:spPr>
          <a:xfrm>
            <a:off x="2209800" y="2043854"/>
            <a:ext cx="2686577" cy="521546"/>
          </a:xfrm>
        </p:spPr>
        <p:txBody>
          <a:bodyPr/>
          <a:lstStyle>
            <a:lvl1pPr>
              <a:lnSpc>
                <a:spcPct val="98000"/>
              </a:lnSpc>
              <a:spcBef>
                <a:spcPts val="301"/>
              </a:spcBef>
              <a:defRPr sz="1050" b="0" i="0" spc="-20">
                <a:solidFill>
                  <a:schemeClr val="tx1"/>
                </a:solidFill>
                <a:latin typeface="Sons Light" panose="020B0303030202060203" pitchFamily="34" charset="77"/>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marL="0" marR="0" lvl="0" indent="0" algn="l" defTabSz="914400" rtl="0" eaLnBrk="1" fontAlgn="auto" latinLnBrk="0" hangingPunct="1">
              <a:lnSpc>
                <a:spcPct val="98000"/>
              </a:lnSpc>
              <a:spcBef>
                <a:spcPts val="301"/>
              </a:spcBef>
              <a:spcAft>
                <a:spcPts val="0"/>
              </a:spcAft>
              <a:buClrTx/>
              <a:buSzTx/>
              <a:buFontTx/>
              <a:buNone/>
              <a:tabLst/>
              <a:defRPr/>
            </a:pPr>
            <a:r>
              <a:rPr lang="en-US" sz="1050"/>
              <a:t>Describe the engagement as clearly and concisely as possible, encapsulating the key details of the case study.</a:t>
            </a:r>
            <a:endParaRPr lang="en-US"/>
          </a:p>
        </p:txBody>
      </p:sp>
      <p:sp>
        <p:nvSpPr>
          <p:cNvPr id="24" name="Text Placeholder 17">
            <a:extLst>
              <a:ext uri="{FF2B5EF4-FFF2-40B4-BE49-F238E27FC236}">
                <a16:creationId xmlns:a16="http://schemas.microsoft.com/office/drawing/2014/main" id="{4C175873-BE0F-83C8-3D58-28920CD00C1A}"/>
              </a:ext>
            </a:extLst>
          </p:cNvPr>
          <p:cNvSpPr>
            <a:spLocks noGrp="1"/>
          </p:cNvSpPr>
          <p:nvPr>
            <p:ph type="body" sz="quarter" idx="54" hasCustomPrompt="1"/>
          </p:nvPr>
        </p:nvSpPr>
        <p:spPr>
          <a:xfrm>
            <a:off x="201615" y="3445934"/>
            <a:ext cx="1671636" cy="316276"/>
          </a:xfrm>
        </p:spPr>
        <p:txBody>
          <a:bodyPr/>
          <a:lstStyle>
            <a:lvl1pPr>
              <a:lnSpc>
                <a:spcPct val="85089"/>
              </a:lnSpc>
              <a:defRPr sz="1050" b="0" i="0" spc="-20">
                <a:solidFill>
                  <a:schemeClr val="tx1"/>
                </a:solidFill>
                <a:latin typeface="Sons" panose="020B0503030202060203" pitchFamily="34" charset="77"/>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Results</a:t>
            </a:r>
          </a:p>
        </p:txBody>
      </p:sp>
      <p:sp>
        <p:nvSpPr>
          <p:cNvPr id="25" name="Text Placeholder 17">
            <a:extLst>
              <a:ext uri="{FF2B5EF4-FFF2-40B4-BE49-F238E27FC236}">
                <a16:creationId xmlns:a16="http://schemas.microsoft.com/office/drawing/2014/main" id="{70C0F59A-04B1-7FCC-52B8-3E1166C4F681}"/>
              </a:ext>
            </a:extLst>
          </p:cNvPr>
          <p:cNvSpPr>
            <a:spLocks noGrp="1"/>
          </p:cNvSpPr>
          <p:nvPr>
            <p:ph type="body" sz="quarter" idx="55" hasCustomPrompt="1"/>
          </p:nvPr>
        </p:nvSpPr>
        <p:spPr>
          <a:xfrm>
            <a:off x="2209800" y="3390899"/>
            <a:ext cx="2686577" cy="341103"/>
          </a:xfrm>
        </p:spPr>
        <p:txBody>
          <a:bodyPr/>
          <a:lstStyle>
            <a:lvl1pPr>
              <a:lnSpc>
                <a:spcPct val="98000"/>
              </a:lnSpc>
              <a:spcBef>
                <a:spcPts val="301"/>
              </a:spcBef>
              <a:defRPr sz="1600" b="0" i="0" spc="-20">
                <a:solidFill>
                  <a:schemeClr val="tx1"/>
                </a:solidFill>
                <a:latin typeface="Sons Light" panose="020B0303030202060203" pitchFamily="34" charset="77"/>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Result 1</a:t>
            </a:r>
          </a:p>
        </p:txBody>
      </p:sp>
      <p:sp>
        <p:nvSpPr>
          <p:cNvPr id="39" name="Text Placeholder 38">
            <a:extLst>
              <a:ext uri="{FF2B5EF4-FFF2-40B4-BE49-F238E27FC236}">
                <a16:creationId xmlns:a16="http://schemas.microsoft.com/office/drawing/2014/main" id="{66382316-91E6-91B8-07CE-C32509F7F89F}"/>
              </a:ext>
            </a:extLst>
          </p:cNvPr>
          <p:cNvSpPr>
            <a:spLocks noGrp="1"/>
          </p:cNvSpPr>
          <p:nvPr>
            <p:ph type="body" sz="quarter" idx="75" hasCustomPrompt="1"/>
          </p:nvPr>
        </p:nvSpPr>
        <p:spPr>
          <a:xfrm>
            <a:off x="2210328" y="3743250"/>
            <a:ext cx="2686050" cy="341103"/>
          </a:xfrm>
        </p:spPr>
        <p:txBody>
          <a:bodyPr/>
          <a:lstStyle>
            <a:lvl1pPr>
              <a:defRPr sz="1050" b="0" i="0">
                <a:latin typeface="Sons Light" panose="020B0303030202060203" pitchFamily="34" charset="77"/>
              </a:defRPr>
            </a:lvl1pPr>
          </a:lstStyle>
          <a:p>
            <a:pPr lvl="0"/>
            <a:r>
              <a:rPr lang="en-US"/>
              <a:t>Brief blurb clarifying result or benchmarks</a:t>
            </a:r>
          </a:p>
        </p:txBody>
      </p:sp>
      <p:sp>
        <p:nvSpPr>
          <p:cNvPr id="13" name="Text Placeholder 17">
            <a:extLst>
              <a:ext uri="{FF2B5EF4-FFF2-40B4-BE49-F238E27FC236}">
                <a16:creationId xmlns:a16="http://schemas.microsoft.com/office/drawing/2014/main" id="{03619912-64F2-3B8B-9207-A36071A0CF46}"/>
              </a:ext>
            </a:extLst>
          </p:cNvPr>
          <p:cNvSpPr>
            <a:spLocks noGrp="1"/>
          </p:cNvSpPr>
          <p:nvPr>
            <p:ph type="body" sz="quarter" idx="70" hasCustomPrompt="1"/>
          </p:nvPr>
        </p:nvSpPr>
        <p:spPr>
          <a:xfrm>
            <a:off x="2209800" y="4154885"/>
            <a:ext cx="2686577" cy="341103"/>
          </a:xfrm>
        </p:spPr>
        <p:txBody>
          <a:bodyPr/>
          <a:lstStyle>
            <a:lvl1pPr>
              <a:lnSpc>
                <a:spcPct val="98000"/>
              </a:lnSpc>
              <a:spcBef>
                <a:spcPts val="301"/>
              </a:spcBef>
              <a:defRPr sz="1600" b="0" i="0" spc="-20">
                <a:solidFill>
                  <a:schemeClr val="tx1"/>
                </a:solidFill>
                <a:latin typeface="Sons Light" panose="020B0303030202060203" pitchFamily="34" charset="77"/>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Result 2</a:t>
            </a:r>
          </a:p>
        </p:txBody>
      </p:sp>
      <p:sp>
        <p:nvSpPr>
          <p:cNvPr id="40" name="Text Placeholder 38">
            <a:extLst>
              <a:ext uri="{FF2B5EF4-FFF2-40B4-BE49-F238E27FC236}">
                <a16:creationId xmlns:a16="http://schemas.microsoft.com/office/drawing/2014/main" id="{C1DFB13B-D6D6-B000-9956-12E1E0AD2DBC}"/>
              </a:ext>
            </a:extLst>
          </p:cNvPr>
          <p:cNvSpPr>
            <a:spLocks noGrp="1"/>
          </p:cNvSpPr>
          <p:nvPr>
            <p:ph type="body" sz="quarter" idx="76" hasCustomPrompt="1"/>
          </p:nvPr>
        </p:nvSpPr>
        <p:spPr>
          <a:xfrm>
            <a:off x="2210328" y="4505250"/>
            <a:ext cx="2686050" cy="341103"/>
          </a:xfrm>
        </p:spPr>
        <p:txBody>
          <a:bodyPr/>
          <a:lstStyle>
            <a:lvl1pPr>
              <a:defRPr sz="1050" b="0" i="0">
                <a:latin typeface="Sons Light" panose="020B0303030202060203" pitchFamily="34" charset="77"/>
              </a:defRPr>
            </a:lvl1pPr>
          </a:lstStyle>
          <a:p>
            <a:pPr lvl="0"/>
            <a:r>
              <a:rPr lang="en-US"/>
              <a:t>Brief blurb clarifying result or benchmarks</a:t>
            </a:r>
          </a:p>
        </p:txBody>
      </p:sp>
      <p:sp>
        <p:nvSpPr>
          <p:cNvPr id="31" name="Text Placeholder 17">
            <a:extLst>
              <a:ext uri="{FF2B5EF4-FFF2-40B4-BE49-F238E27FC236}">
                <a16:creationId xmlns:a16="http://schemas.microsoft.com/office/drawing/2014/main" id="{BBEB8E34-2429-323C-F09C-2C5D64DE7FA5}"/>
              </a:ext>
            </a:extLst>
          </p:cNvPr>
          <p:cNvSpPr>
            <a:spLocks noGrp="1"/>
          </p:cNvSpPr>
          <p:nvPr>
            <p:ph type="body" sz="quarter" idx="72" hasCustomPrompt="1"/>
          </p:nvPr>
        </p:nvSpPr>
        <p:spPr>
          <a:xfrm>
            <a:off x="2209800" y="4902572"/>
            <a:ext cx="2686577" cy="341103"/>
          </a:xfrm>
        </p:spPr>
        <p:txBody>
          <a:bodyPr/>
          <a:lstStyle>
            <a:lvl1pPr>
              <a:lnSpc>
                <a:spcPct val="98000"/>
              </a:lnSpc>
              <a:spcBef>
                <a:spcPts val="301"/>
              </a:spcBef>
              <a:defRPr sz="1600" b="0" i="0" spc="-20">
                <a:solidFill>
                  <a:schemeClr val="tx1"/>
                </a:solidFill>
                <a:latin typeface="Sons Light" panose="020B0303030202060203" pitchFamily="34" charset="77"/>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Result 3</a:t>
            </a:r>
          </a:p>
        </p:txBody>
      </p:sp>
      <p:sp>
        <p:nvSpPr>
          <p:cNvPr id="41" name="Text Placeholder 38">
            <a:extLst>
              <a:ext uri="{FF2B5EF4-FFF2-40B4-BE49-F238E27FC236}">
                <a16:creationId xmlns:a16="http://schemas.microsoft.com/office/drawing/2014/main" id="{3FC3057E-134B-9A14-FC16-FF8683E23778}"/>
              </a:ext>
            </a:extLst>
          </p:cNvPr>
          <p:cNvSpPr>
            <a:spLocks noGrp="1"/>
          </p:cNvSpPr>
          <p:nvPr>
            <p:ph type="body" sz="quarter" idx="77" hasCustomPrompt="1"/>
          </p:nvPr>
        </p:nvSpPr>
        <p:spPr>
          <a:xfrm>
            <a:off x="2210328" y="5267250"/>
            <a:ext cx="2686050" cy="341103"/>
          </a:xfrm>
        </p:spPr>
        <p:txBody>
          <a:bodyPr/>
          <a:lstStyle>
            <a:lvl1pPr>
              <a:defRPr sz="1050" b="0" i="0">
                <a:latin typeface="Sons Light" panose="020B0303030202060203" pitchFamily="34" charset="77"/>
              </a:defRPr>
            </a:lvl1pPr>
          </a:lstStyle>
          <a:p>
            <a:pPr lvl="0"/>
            <a:r>
              <a:rPr lang="en-US"/>
              <a:t>Brief blurb clarifying result or benchmarks</a:t>
            </a:r>
          </a:p>
        </p:txBody>
      </p:sp>
      <p:sp>
        <p:nvSpPr>
          <p:cNvPr id="33" name="Text Placeholder 17">
            <a:extLst>
              <a:ext uri="{FF2B5EF4-FFF2-40B4-BE49-F238E27FC236}">
                <a16:creationId xmlns:a16="http://schemas.microsoft.com/office/drawing/2014/main" id="{019ED23C-4B63-099F-2BAD-621F540D9973}"/>
              </a:ext>
            </a:extLst>
          </p:cNvPr>
          <p:cNvSpPr>
            <a:spLocks noGrp="1"/>
          </p:cNvSpPr>
          <p:nvPr>
            <p:ph type="body" sz="quarter" idx="74" hasCustomPrompt="1"/>
          </p:nvPr>
        </p:nvSpPr>
        <p:spPr>
          <a:xfrm>
            <a:off x="2209800" y="5655310"/>
            <a:ext cx="2686577" cy="341103"/>
          </a:xfrm>
        </p:spPr>
        <p:txBody>
          <a:bodyPr/>
          <a:lstStyle>
            <a:lvl1pPr>
              <a:lnSpc>
                <a:spcPct val="98000"/>
              </a:lnSpc>
              <a:spcBef>
                <a:spcPts val="301"/>
              </a:spcBef>
              <a:defRPr sz="1600" b="0" i="0" spc="-20">
                <a:solidFill>
                  <a:schemeClr val="tx1"/>
                </a:solidFill>
                <a:latin typeface="Sons Light" panose="020B0303030202060203" pitchFamily="34" charset="77"/>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Result 4</a:t>
            </a:r>
          </a:p>
        </p:txBody>
      </p:sp>
      <p:sp>
        <p:nvSpPr>
          <p:cNvPr id="42" name="Text Placeholder 38">
            <a:extLst>
              <a:ext uri="{FF2B5EF4-FFF2-40B4-BE49-F238E27FC236}">
                <a16:creationId xmlns:a16="http://schemas.microsoft.com/office/drawing/2014/main" id="{5C4A75FF-A362-9F5A-A543-7CF28EA4BB84}"/>
              </a:ext>
            </a:extLst>
          </p:cNvPr>
          <p:cNvSpPr>
            <a:spLocks noGrp="1"/>
          </p:cNvSpPr>
          <p:nvPr>
            <p:ph type="body" sz="quarter" idx="78" hasCustomPrompt="1"/>
          </p:nvPr>
        </p:nvSpPr>
        <p:spPr>
          <a:xfrm>
            <a:off x="2210328" y="6021387"/>
            <a:ext cx="2686050" cy="341103"/>
          </a:xfrm>
        </p:spPr>
        <p:txBody>
          <a:bodyPr/>
          <a:lstStyle>
            <a:lvl1pPr>
              <a:defRPr sz="1050" b="0" i="0">
                <a:latin typeface="Sons Light" panose="020B0303030202060203" pitchFamily="34" charset="77"/>
              </a:defRPr>
            </a:lvl1pPr>
          </a:lstStyle>
          <a:p>
            <a:pPr lvl="0"/>
            <a:r>
              <a:rPr lang="en-US"/>
              <a:t>Brief blurb clarifying result or benchmarks</a:t>
            </a:r>
          </a:p>
        </p:txBody>
      </p:sp>
      <p:sp>
        <p:nvSpPr>
          <p:cNvPr id="9" name="Picture Placeholder 8">
            <a:extLst>
              <a:ext uri="{FF2B5EF4-FFF2-40B4-BE49-F238E27FC236}">
                <a16:creationId xmlns:a16="http://schemas.microsoft.com/office/drawing/2014/main" id="{45581531-76CA-6ED4-4DCB-850BA8203FA7}"/>
              </a:ext>
            </a:extLst>
          </p:cNvPr>
          <p:cNvSpPr>
            <a:spLocks noGrp="1"/>
          </p:cNvSpPr>
          <p:nvPr>
            <p:ph type="pic" sz="quarter" idx="15" hasCustomPrompt="1"/>
          </p:nvPr>
        </p:nvSpPr>
        <p:spPr>
          <a:xfrm>
            <a:off x="6096000" y="514350"/>
            <a:ext cx="6103144" cy="6350496"/>
          </a:xfrm>
          <a:solidFill>
            <a:schemeClr val="bg2"/>
          </a:solidFill>
          <a:ln>
            <a:noFill/>
          </a:ln>
        </p:spPr>
        <p:txBody>
          <a:bodyPr anchor="ctr"/>
          <a:lstStyle>
            <a:lvl1pPr algn="ctr">
              <a:defRPr>
                <a:solidFill>
                  <a:schemeClr val="bg1"/>
                </a:solidFill>
              </a:defRPr>
            </a:lvl1pPr>
          </a:lstStyle>
          <a:p>
            <a:r>
              <a:rPr lang="en-US"/>
              <a:t>Click icon to add image</a:t>
            </a:r>
          </a:p>
        </p:txBody>
      </p:sp>
      <p:sp>
        <p:nvSpPr>
          <p:cNvPr id="7" name="Footer Placeholder 7">
            <a:extLst>
              <a:ext uri="{FF2B5EF4-FFF2-40B4-BE49-F238E27FC236}">
                <a16:creationId xmlns:a16="http://schemas.microsoft.com/office/drawing/2014/main" id="{A6374180-FBF2-30BB-F5C9-39044F738275}"/>
              </a:ext>
            </a:extLst>
          </p:cNvPr>
          <p:cNvSpPr>
            <a:spLocks noGrp="1"/>
          </p:cNvSpPr>
          <p:nvPr>
            <p:ph type="ftr" sz="quarter" idx="3"/>
          </p:nvPr>
        </p:nvSpPr>
        <p:spPr>
          <a:xfrm>
            <a:off x="860425"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Add client via Header &amp; Footer tool</a:t>
            </a:r>
          </a:p>
        </p:txBody>
      </p:sp>
    </p:spTree>
    <p:extLst>
      <p:ext uri="{BB962C8B-B14F-4D97-AF65-F5344CB8AC3E}">
        <p14:creationId xmlns:p14="http://schemas.microsoft.com/office/powerpoint/2010/main" val="2585440701"/>
      </p:ext>
    </p:extLst>
  </p:cSld>
  <p:clrMapOvr>
    <a:masterClrMapping/>
  </p:clrMapOvr>
  <p:transition spd="slow">
    <p:push/>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Mock Up - Mobile">
    <p:bg>
      <p:bgPr>
        <a:solidFill>
          <a:schemeClr val="accent2"/>
        </a:solidFill>
        <a:effectLst/>
      </p:bgPr>
    </p:bg>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A78722EA-A341-4098-9FDC-5FE986DBAD56}"/>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a:t>
            </a:fld>
            <a:endParaRPr lang="en-US"/>
          </a:p>
        </p:txBody>
      </p:sp>
      <p:sp>
        <p:nvSpPr>
          <p:cNvPr id="2" name="Date Placeholder 3">
            <a:extLst>
              <a:ext uri="{FF2B5EF4-FFF2-40B4-BE49-F238E27FC236}">
                <a16:creationId xmlns:a16="http://schemas.microsoft.com/office/drawing/2014/main" id="{05DE4004-A683-68F8-3857-E0C59B90AD5D}"/>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l">
              <a:defRPr sz="800" b="0" i="0">
                <a:solidFill>
                  <a:schemeClr val="tx1"/>
                </a:solidFill>
                <a:latin typeface="Sons" panose="020B0503030202060203" pitchFamily="34" charset="77"/>
              </a:defRPr>
            </a:lvl1pPr>
          </a:lstStyle>
          <a:p>
            <a:fld id="{3DAC265C-3F1B-EE42-8B77-07C5D7EEEF8E}" type="datetime4">
              <a:rPr lang="en-US" smtClean="0"/>
              <a:pPr/>
              <a:t>April 6, 2025</a:t>
            </a:fld>
            <a:endParaRPr lang="en-US"/>
          </a:p>
        </p:txBody>
      </p:sp>
      <p:sp>
        <p:nvSpPr>
          <p:cNvPr id="3" name="Title Placeholder 2">
            <a:extLst>
              <a:ext uri="{FF2B5EF4-FFF2-40B4-BE49-F238E27FC236}">
                <a16:creationId xmlns:a16="http://schemas.microsoft.com/office/drawing/2014/main" id="{8877F6D7-E528-4644-EB44-EE63F730F6B1}"/>
              </a:ext>
            </a:extLst>
          </p:cNvPr>
          <p:cNvSpPr>
            <a:spLocks noGrp="1"/>
          </p:cNvSpPr>
          <p:nvPr>
            <p:ph type="title"/>
          </p:nvPr>
        </p:nvSpPr>
        <p:spPr>
          <a:xfrm>
            <a:off x="4238625" y="194208"/>
            <a:ext cx="2698750" cy="123292"/>
          </a:xfrm>
          <a:prstGeom prst="rect">
            <a:avLst/>
          </a:prstGeom>
        </p:spPr>
        <p:txBody>
          <a:bodyPr vert="horz" lIns="0" tIns="0" rIns="0" bIns="0" rtlCol="0" anchor="b">
            <a:noAutofit/>
          </a:bodyPr>
          <a:lstStyle>
            <a:lvl1pPr>
              <a:defRPr sz="800">
                <a:solidFill>
                  <a:schemeClr val="tx1"/>
                </a:solidFill>
                <a:latin typeface="Sons" panose="020B0503030202060203" pitchFamily="34" charset="77"/>
              </a:defRPr>
            </a:lvl1pPr>
          </a:lstStyle>
          <a:p>
            <a:r>
              <a:rPr lang="en-GB"/>
              <a:t>Click to edit Master title style</a:t>
            </a:r>
            <a:endParaRPr lang="en-US"/>
          </a:p>
        </p:txBody>
      </p:sp>
      <p:pic>
        <p:nvPicPr>
          <p:cNvPr id="9" name="Picture 8">
            <a:extLst>
              <a:ext uri="{FF2B5EF4-FFF2-40B4-BE49-F238E27FC236}">
                <a16:creationId xmlns:a16="http://schemas.microsoft.com/office/drawing/2014/main" id="{75AC760B-9DB9-FE84-803F-F555FB50A142}"/>
              </a:ext>
            </a:extLst>
          </p:cNvPr>
          <p:cNvPicPr>
            <a:picLocks noChangeAspect="1"/>
          </p:cNvPicPr>
          <p:nvPr userDrawn="1"/>
        </p:nvPicPr>
        <p:blipFill rotWithShape="1">
          <a:blip r:embed="rId2"/>
          <a:srcRect l="-612" r="-612"/>
          <a:stretch/>
        </p:blipFill>
        <p:spPr>
          <a:xfrm>
            <a:off x="557784" y="512064"/>
            <a:ext cx="2995943" cy="6149442"/>
          </a:xfrm>
          <a:prstGeom prst="rect">
            <a:avLst/>
          </a:prstGeom>
        </p:spPr>
      </p:pic>
      <p:sp>
        <p:nvSpPr>
          <p:cNvPr id="7" name="Picture Placeholder 6">
            <a:extLst>
              <a:ext uri="{FF2B5EF4-FFF2-40B4-BE49-F238E27FC236}">
                <a16:creationId xmlns:a16="http://schemas.microsoft.com/office/drawing/2014/main" id="{87940B7B-EA9F-BD3D-B510-A7C117A4E5CD}"/>
              </a:ext>
            </a:extLst>
          </p:cNvPr>
          <p:cNvSpPr>
            <a:spLocks noGrp="1"/>
          </p:cNvSpPr>
          <p:nvPr>
            <p:ph type="pic" sz="quarter" idx="14" hasCustomPrompt="1"/>
          </p:nvPr>
        </p:nvSpPr>
        <p:spPr>
          <a:xfrm>
            <a:off x="685800" y="630936"/>
            <a:ext cx="2744653" cy="5913259"/>
          </a:xfrm>
          <a:custGeom>
            <a:avLst/>
            <a:gdLst>
              <a:gd name="connsiteX0" fmla="*/ 0 w 2741831"/>
              <a:gd name="connsiteY0" fmla="*/ 456981 h 5883709"/>
              <a:gd name="connsiteX1" fmla="*/ 456981 w 2741831"/>
              <a:gd name="connsiteY1" fmla="*/ 0 h 5883709"/>
              <a:gd name="connsiteX2" fmla="*/ 2284850 w 2741831"/>
              <a:gd name="connsiteY2" fmla="*/ 0 h 5883709"/>
              <a:gd name="connsiteX3" fmla="*/ 2741831 w 2741831"/>
              <a:gd name="connsiteY3" fmla="*/ 456981 h 5883709"/>
              <a:gd name="connsiteX4" fmla="*/ 2741831 w 2741831"/>
              <a:gd name="connsiteY4" fmla="*/ 5426728 h 5883709"/>
              <a:gd name="connsiteX5" fmla="*/ 2284850 w 2741831"/>
              <a:gd name="connsiteY5" fmla="*/ 5883709 h 5883709"/>
              <a:gd name="connsiteX6" fmla="*/ 456981 w 2741831"/>
              <a:gd name="connsiteY6" fmla="*/ 5883709 h 5883709"/>
              <a:gd name="connsiteX7" fmla="*/ 0 w 2741831"/>
              <a:gd name="connsiteY7" fmla="*/ 5426728 h 5883709"/>
              <a:gd name="connsiteX8" fmla="*/ 0 w 2741831"/>
              <a:gd name="connsiteY8" fmla="*/ 456981 h 5883709"/>
              <a:gd name="connsiteX0" fmla="*/ 0 w 2741831"/>
              <a:gd name="connsiteY0" fmla="*/ 456981 h 5883709"/>
              <a:gd name="connsiteX1" fmla="*/ 456981 w 2741831"/>
              <a:gd name="connsiteY1" fmla="*/ 0 h 5883709"/>
              <a:gd name="connsiteX2" fmla="*/ 2284850 w 2741831"/>
              <a:gd name="connsiteY2" fmla="*/ 0 h 5883709"/>
              <a:gd name="connsiteX3" fmla="*/ 2741831 w 2741831"/>
              <a:gd name="connsiteY3" fmla="*/ 456981 h 5883709"/>
              <a:gd name="connsiteX4" fmla="*/ 2741831 w 2741831"/>
              <a:gd name="connsiteY4" fmla="*/ 5426728 h 5883709"/>
              <a:gd name="connsiteX5" fmla="*/ 2284850 w 2741831"/>
              <a:gd name="connsiteY5" fmla="*/ 5883709 h 5883709"/>
              <a:gd name="connsiteX6" fmla="*/ 456981 w 2741831"/>
              <a:gd name="connsiteY6" fmla="*/ 5883709 h 5883709"/>
              <a:gd name="connsiteX7" fmla="*/ 0 w 2741831"/>
              <a:gd name="connsiteY7" fmla="*/ 5426728 h 5883709"/>
              <a:gd name="connsiteX8" fmla="*/ 0 w 2741831"/>
              <a:gd name="connsiteY8" fmla="*/ 456981 h 5883709"/>
              <a:gd name="connsiteX0" fmla="*/ 0 w 2741831"/>
              <a:gd name="connsiteY0" fmla="*/ 457120 h 5883848"/>
              <a:gd name="connsiteX1" fmla="*/ 456981 w 2741831"/>
              <a:gd name="connsiteY1" fmla="*/ 139 h 5883848"/>
              <a:gd name="connsiteX2" fmla="*/ 2284850 w 2741831"/>
              <a:gd name="connsiteY2" fmla="*/ 139 h 5883848"/>
              <a:gd name="connsiteX3" fmla="*/ 2741831 w 2741831"/>
              <a:gd name="connsiteY3" fmla="*/ 457120 h 5883848"/>
              <a:gd name="connsiteX4" fmla="*/ 2741831 w 2741831"/>
              <a:gd name="connsiteY4" fmla="*/ 5426867 h 5883848"/>
              <a:gd name="connsiteX5" fmla="*/ 2284850 w 2741831"/>
              <a:gd name="connsiteY5" fmla="*/ 5883848 h 5883848"/>
              <a:gd name="connsiteX6" fmla="*/ 456981 w 2741831"/>
              <a:gd name="connsiteY6" fmla="*/ 5883848 h 5883848"/>
              <a:gd name="connsiteX7" fmla="*/ 0 w 2741831"/>
              <a:gd name="connsiteY7" fmla="*/ 5426867 h 5883848"/>
              <a:gd name="connsiteX8" fmla="*/ 0 w 2741831"/>
              <a:gd name="connsiteY8" fmla="*/ 457120 h 5883848"/>
              <a:gd name="connsiteX0" fmla="*/ 0 w 2741831"/>
              <a:gd name="connsiteY0" fmla="*/ 457120 h 5883848"/>
              <a:gd name="connsiteX1" fmla="*/ 456981 w 2741831"/>
              <a:gd name="connsiteY1" fmla="*/ 139 h 5883848"/>
              <a:gd name="connsiteX2" fmla="*/ 2284850 w 2741831"/>
              <a:gd name="connsiteY2" fmla="*/ 139 h 5883848"/>
              <a:gd name="connsiteX3" fmla="*/ 2741831 w 2741831"/>
              <a:gd name="connsiteY3" fmla="*/ 457120 h 5883848"/>
              <a:gd name="connsiteX4" fmla="*/ 2741831 w 2741831"/>
              <a:gd name="connsiteY4" fmla="*/ 5426867 h 5883848"/>
              <a:gd name="connsiteX5" fmla="*/ 2284850 w 2741831"/>
              <a:gd name="connsiteY5" fmla="*/ 5883848 h 5883848"/>
              <a:gd name="connsiteX6" fmla="*/ 456981 w 2741831"/>
              <a:gd name="connsiteY6" fmla="*/ 5883848 h 5883848"/>
              <a:gd name="connsiteX7" fmla="*/ 0 w 2741831"/>
              <a:gd name="connsiteY7" fmla="*/ 5426867 h 5883848"/>
              <a:gd name="connsiteX8" fmla="*/ 0 w 2741831"/>
              <a:gd name="connsiteY8" fmla="*/ 457120 h 5883848"/>
              <a:gd name="connsiteX0" fmla="*/ 0 w 2743242"/>
              <a:gd name="connsiteY0" fmla="*/ 457120 h 5883848"/>
              <a:gd name="connsiteX1" fmla="*/ 456981 w 2743242"/>
              <a:gd name="connsiteY1" fmla="*/ 139 h 5883848"/>
              <a:gd name="connsiteX2" fmla="*/ 2284850 w 2743242"/>
              <a:gd name="connsiteY2" fmla="*/ 139 h 5883848"/>
              <a:gd name="connsiteX3" fmla="*/ 2741831 w 2743242"/>
              <a:gd name="connsiteY3" fmla="*/ 457120 h 5883848"/>
              <a:gd name="connsiteX4" fmla="*/ 2741831 w 2743242"/>
              <a:gd name="connsiteY4" fmla="*/ 5426867 h 5883848"/>
              <a:gd name="connsiteX5" fmla="*/ 2284850 w 2743242"/>
              <a:gd name="connsiteY5" fmla="*/ 5883848 h 5883848"/>
              <a:gd name="connsiteX6" fmla="*/ 456981 w 2743242"/>
              <a:gd name="connsiteY6" fmla="*/ 5883848 h 5883848"/>
              <a:gd name="connsiteX7" fmla="*/ 0 w 2743242"/>
              <a:gd name="connsiteY7" fmla="*/ 5426867 h 5883848"/>
              <a:gd name="connsiteX8" fmla="*/ 0 w 2743242"/>
              <a:gd name="connsiteY8" fmla="*/ 457120 h 5883848"/>
              <a:gd name="connsiteX0" fmla="*/ 0 w 2743242"/>
              <a:gd name="connsiteY0" fmla="*/ 457120 h 5885259"/>
              <a:gd name="connsiteX1" fmla="*/ 456981 w 2743242"/>
              <a:gd name="connsiteY1" fmla="*/ 139 h 5885259"/>
              <a:gd name="connsiteX2" fmla="*/ 2284850 w 2743242"/>
              <a:gd name="connsiteY2" fmla="*/ 139 h 5885259"/>
              <a:gd name="connsiteX3" fmla="*/ 2741831 w 2743242"/>
              <a:gd name="connsiteY3" fmla="*/ 457120 h 5885259"/>
              <a:gd name="connsiteX4" fmla="*/ 2741831 w 2743242"/>
              <a:gd name="connsiteY4" fmla="*/ 5426867 h 5885259"/>
              <a:gd name="connsiteX5" fmla="*/ 2284850 w 2743242"/>
              <a:gd name="connsiteY5" fmla="*/ 5883848 h 5885259"/>
              <a:gd name="connsiteX6" fmla="*/ 456981 w 2743242"/>
              <a:gd name="connsiteY6" fmla="*/ 5883848 h 5885259"/>
              <a:gd name="connsiteX7" fmla="*/ 0 w 2743242"/>
              <a:gd name="connsiteY7" fmla="*/ 5426867 h 5885259"/>
              <a:gd name="connsiteX8" fmla="*/ 0 w 2743242"/>
              <a:gd name="connsiteY8" fmla="*/ 457120 h 5885259"/>
              <a:gd name="connsiteX0" fmla="*/ 0 w 2743242"/>
              <a:gd name="connsiteY0" fmla="*/ 457120 h 5886229"/>
              <a:gd name="connsiteX1" fmla="*/ 456981 w 2743242"/>
              <a:gd name="connsiteY1" fmla="*/ 139 h 5886229"/>
              <a:gd name="connsiteX2" fmla="*/ 2284850 w 2743242"/>
              <a:gd name="connsiteY2" fmla="*/ 139 h 5886229"/>
              <a:gd name="connsiteX3" fmla="*/ 2741831 w 2743242"/>
              <a:gd name="connsiteY3" fmla="*/ 457120 h 5886229"/>
              <a:gd name="connsiteX4" fmla="*/ 2741831 w 2743242"/>
              <a:gd name="connsiteY4" fmla="*/ 5426867 h 5886229"/>
              <a:gd name="connsiteX5" fmla="*/ 2284850 w 2743242"/>
              <a:gd name="connsiteY5" fmla="*/ 5883848 h 5886229"/>
              <a:gd name="connsiteX6" fmla="*/ 456981 w 2743242"/>
              <a:gd name="connsiteY6" fmla="*/ 5883848 h 5886229"/>
              <a:gd name="connsiteX7" fmla="*/ 0 w 2743242"/>
              <a:gd name="connsiteY7" fmla="*/ 5426867 h 5886229"/>
              <a:gd name="connsiteX8" fmla="*/ 0 w 2743242"/>
              <a:gd name="connsiteY8" fmla="*/ 457120 h 5886229"/>
              <a:gd name="connsiteX0" fmla="*/ 1411 w 2744653"/>
              <a:gd name="connsiteY0" fmla="*/ 457120 h 5886229"/>
              <a:gd name="connsiteX1" fmla="*/ 458392 w 2744653"/>
              <a:gd name="connsiteY1" fmla="*/ 139 h 5886229"/>
              <a:gd name="connsiteX2" fmla="*/ 2286261 w 2744653"/>
              <a:gd name="connsiteY2" fmla="*/ 139 h 5886229"/>
              <a:gd name="connsiteX3" fmla="*/ 2743242 w 2744653"/>
              <a:gd name="connsiteY3" fmla="*/ 457120 h 5886229"/>
              <a:gd name="connsiteX4" fmla="*/ 2743242 w 2744653"/>
              <a:gd name="connsiteY4" fmla="*/ 5426867 h 5886229"/>
              <a:gd name="connsiteX5" fmla="*/ 2286261 w 2744653"/>
              <a:gd name="connsiteY5" fmla="*/ 5883848 h 5886229"/>
              <a:gd name="connsiteX6" fmla="*/ 458392 w 2744653"/>
              <a:gd name="connsiteY6" fmla="*/ 5883848 h 5886229"/>
              <a:gd name="connsiteX7" fmla="*/ 1411 w 2744653"/>
              <a:gd name="connsiteY7" fmla="*/ 5426867 h 5886229"/>
              <a:gd name="connsiteX8" fmla="*/ 1411 w 2744653"/>
              <a:gd name="connsiteY8" fmla="*/ 457120 h 5886229"/>
              <a:gd name="connsiteX0" fmla="*/ 1411 w 2744653"/>
              <a:gd name="connsiteY0" fmla="*/ 457120 h 5886229"/>
              <a:gd name="connsiteX1" fmla="*/ 458392 w 2744653"/>
              <a:gd name="connsiteY1" fmla="*/ 139 h 5886229"/>
              <a:gd name="connsiteX2" fmla="*/ 2286261 w 2744653"/>
              <a:gd name="connsiteY2" fmla="*/ 139 h 5886229"/>
              <a:gd name="connsiteX3" fmla="*/ 2743242 w 2744653"/>
              <a:gd name="connsiteY3" fmla="*/ 457120 h 5886229"/>
              <a:gd name="connsiteX4" fmla="*/ 2743242 w 2744653"/>
              <a:gd name="connsiteY4" fmla="*/ 5426867 h 5886229"/>
              <a:gd name="connsiteX5" fmla="*/ 2286261 w 2744653"/>
              <a:gd name="connsiteY5" fmla="*/ 5883848 h 5886229"/>
              <a:gd name="connsiteX6" fmla="*/ 458392 w 2744653"/>
              <a:gd name="connsiteY6" fmla="*/ 5883848 h 5886229"/>
              <a:gd name="connsiteX7" fmla="*/ 1411 w 2744653"/>
              <a:gd name="connsiteY7" fmla="*/ 5426867 h 5886229"/>
              <a:gd name="connsiteX8" fmla="*/ 1411 w 2744653"/>
              <a:gd name="connsiteY8" fmla="*/ 457120 h 588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4653" h="5886229">
                <a:moveTo>
                  <a:pt x="1411" y="457120"/>
                </a:moveTo>
                <a:cubicBezTo>
                  <a:pt x="1411" y="204736"/>
                  <a:pt x="107583" y="3314"/>
                  <a:pt x="458392" y="139"/>
                </a:cubicBezTo>
                <a:lnTo>
                  <a:pt x="2286261" y="139"/>
                </a:lnTo>
                <a:cubicBezTo>
                  <a:pt x="2624370" y="-6211"/>
                  <a:pt x="2743242" y="204736"/>
                  <a:pt x="2743242" y="457120"/>
                </a:cubicBezTo>
                <a:cubicBezTo>
                  <a:pt x="2743242" y="2113702"/>
                  <a:pt x="2746417" y="5041133"/>
                  <a:pt x="2743242" y="5426867"/>
                </a:cubicBezTo>
                <a:cubicBezTo>
                  <a:pt x="2740067" y="5812601"/>
                  <a:pt x="2595795" y="5880673"/>
                  <a:pt x="2286261" y="5883848"/>
                </a:cubicBezTo>
                <a:cubicBezTo>
                  <a:pt x="1976727" y="5887023"/>
                  <a:pt x="777451" y="5887023"/>
                  <a:pt x="458392" y="5883848"/>
                </a:cubicBezTo>
                <a:cubicBezTo>
                  <a:pt x="139333" y="5880673"/>
                  <a:pt x="4586" y="5755451"/>
                  <a:pt x="1411" y="5426867"/>
                </a:cubicBezTo>
                <a:cubicBezTo>
                  <a:pt x="-1764" y="5098283"/>
                  <a:pt x="1411" y="2113702"/>
                  <a:pt x="1411" y="457120"/>
                </a:cubicBezTo>
                <a:close/>
              </a:path>
            </a:pathLst>
          </a:custGeom>
          <a:solidFill>
            <a:schemeClr val="bg2"/>
          </a:solidFill>
        </p:spPr>
        <p:txBody>
          <a:bodyPr anchor="ctr"/>
          <a:lstStyle>
            <a:lvl1pPr algn="ctr">
              <a:defRPr>
                <a:solidFill>
                  <a:schemeClr val="bg1"/>
                </a:solidFill>
              </a:defRPr>
            </a:lvl1pPr>
          </a:lstStyle>
          <a:p>
            <a:r>
              <a:rPr lang="en-US"/>
              <a:t>Click to add image</a:t>
            </a:r>
          </a:p>
        </p:txBody>
      </p:sp>
      <p:pic>
        <p:nvPicPr>
          <p:cNvPr id="18" name="Picture 17">
            <a:extLst>
              <a:ext uri="{FF2B5EF4-FFF2-40B4-BE49-F238E27FC236}">
                <a16:creationId xmlns:a16="http://schemas.microsoft.com/office/drawing/2014/main" id="{F27D3063-A2B7-7FC7-C6E6-AB0D2379BFBD}"/>
              </a:ext>
            </a:extLst>
          </p:cNvPr>
          <p:cNvPicPr>
            <a:picLocks noChangeAspect="1"/>
          </p:cNvPicPr>
          <p:nvPr userDrawn="1"/>
        </p:nvPicPr>
        <p:blipFill rotWithShape="1">
          <a:blip r:embed="rId2"/>
          <a:srcRect l="-612" r="-612"/>
          <a:stretch/>
        </p:blipFill>
        <p:spPr>
          <a:xfrm>
            <a:off x="4598561" y="512064"/>
            <a:ext cx="2995943" cy="6149442"/>
          </a:xfrm>
          <a:prstGeom prst="rect">
            <a:avLst/>
          </a:prstGeom>
        </p:spPr>
      </p:pic>
      <p:sp>
        <p:nvSpPr>
          <p:cNvPr id="19" name="Picture Placeholder 6">
            <a:extLst>
              <a:ext uri="{FF2B5EF4-FFF2-40B4-BE49-F238E27FC236}">
                <a16:creationId xmlns:a16="http://schemas.microsoft.com/office/drawing/2014/main" id="{3E1152C8-49AF-D558-2A5F-0DDC6AEA1FE4}"/>
              </a:ext>
            </a:extLst>
          </p:cNvPr>
          <p:cNvSpPr>
            <a:spLocks noGrp="1"/>
          </p:cNvSpPr>
          <p:nvPr>
            <p:ph type="pic" sz="quarter" idx="15" hasCustomPrompt="1"/>
          </p:nvPr>
        </p:nvSpPr>
        <p:spPr>
          <a:xfrm>
            <a:off x="4726577" y="630936"/>
            <a:ext cx="2744653" cy="5913259"/>
          </a:xfrm>
          <a:custGeom>
            <a:avLst/>
            <a:gdLst>
              <a:gd name="connsiteX0" fmla="*/ 0 w 2741831"/>
              <a:gd name="connsiteY0" fmla="*/ 456981 h 5883709"/>
              <a:gd name="connsiteX1" fmla="*/ 456981 w 2741831"/>
              <a:gd name="connsiteY1" fmla="*/ 0 h 5883709"/>
              <a:gd name="connsiteX2" fmla="*/ 2284850 w 2741831"/>
              <a:gd name="connsiteY2" fmla="*/ 0 h 5883709"/>
              <a:gd name="connsiteX3" fmla="*/ 2741831 w 2741831"/>
              <a:gd name="connsiteY3" fmla="*/ 456981 h 5883709"/>
              <a:gd name="connsiteX4" fmla="*/ 2741831 w 2741831"/>
              <a:gd name="connsiteY4" fmla="*/ 5426728 h 5883709"/>
              <a:gd name="connsiteX5" fmla="*/ 2284850 w 2741831"/>
              <a:gd name="connsiteY5" fmla="*/ 5883709 h 5883709"/>
              <a:gd name="connsiteX6" fmla="*/ 456981 w 2741831"/>
              <a:gd name="connsiteY6" fmla="*/ 5883709 h 5883709"/>
              <a:gd name="connsiteX7" fmla="*/ 0 w 2741831"/>
              <a:gd name="connsiteY7" fmla="*/ 5426728 h 5883709"/>
              <a:gd name="connsiteX8" fmla="*/ 0 w 2741831"/>
              <a:gd name="connsiteY8" fmla="*/ 456981 h 5883709"/>
              <a:gd name="connsiteX0" fmla="*/ 0 w 2741831"/>
              <a:gd name="connsiteY0" fmla="*/ 456981 h 5883709"/>
              <a:gd name="connsiteX1" fmla="*/ 456981 w 2741831"/>
              <a:gd name="connsiteY1" fmla="*/ 0 h 5883709"/>
              <a:gd name="connsiteX2" fmla="*/ 2284850 w 2741831"/>
              <a:gd name="connsiteY2" fmla="*/ 0 h 5883709"/>
              <a:gd name="connsiteX3" fmla="*/ 2741831 w 2741831"/>
              <a:gd name="connsiteY3" fmla="*/ 456981 h 5883709"/>
              <a:gd name="connsiteX4" fmla="*/ 2741831 w 2741831"/>
              <a:gd name="connsiteY4" fmla="*/ 5426728 h 5883709"/>
              <a:gd name="connsiteX5" fmla="*/ 2284850 w 2741831"/>
              <a:gd name="connsiteY5" fmla="*/ 5883709 h 5883709"/>
              <a:gd name="connsiteX6" fmla="*/ 456981 w 2741831"/>
              <a:gd name="connsiteY6" fmla="*/ 5883709 h 5883709"/>
              <a:gd name="connsiteX7" fmla="*/ 0 w 2741831"/>
              <a:gd name="connsiteY7" fmla="*/ 5426728 h 5883709"/>
              <a:gd name="connsiteX8" fmla="*/ 0 w 2741831"/>
              <a:gd name="connsiteY8" fmla="*/ 456981 h 5883709"/>
              <a:gd name="connsiteX0" fmla="*/ 0 w 2741831"/>
              <a:gd name="connsiteY0" fmla="*/ 457120 h 5883848"/>
              <a:gd name="connsiteX1" fmla="*/ 456981 w 2741831"/>
              <a:gd name="connsiteY1" fmla="*/ 139 h 5883848"/>
              <a:gd name="connsiteX2" fmla="*/ 2284850 w 2741831"/>
              <a:gd name="connsiteY2" fmla="*/ 139 h 5883848"/>
              <a:gd name="connsiteX3" fmla="*/ 2741831 w 2741831"/>
              <a:gd name="connsiteY3" fmla="*/ 457120 h 5883848"/>
              <a:gd name="connsiteX4" fmla="*/ 2741831 w 2741831"/>
              <a:gd name="connsiteY4" fmla="*/ 5426867 h 5883848"/>
              <a:gd name="connsiteX5" fmla="*/ 2284850 w 2741831"/>
              <a:gd name="connsiteY5" fmla="*/ 5883848 h 5883848"/>
              <a:gd name="connsiteX6" fmla="*/ 456981 w 2741831"/>
              <a:gd name="connsiteY6" fmla="*/ 5883848 h 5883848"/>
              <a:gd name="connsiteX7" fmla="*/ 0 w 2741831"/>
              <a:gd name="connsiteY7" fmla="*/ 5426867 h 5883848"/>
              <a:gd name="connsiteX8" fmla="*/ 0 w 2741831"/>
              <a:gd name="connsiteY8" fmla="*/ 457120 h 5883848"/>
              <a:gd name="connsiteX0" fmla="*/ 0 w 2741831"/>
              <a:gd name="connsiteY0" fmla="*/ 457120 h 5883848"/>
              <a:gd name="connsiteX1" fmla="*/ 456981 w 2741831"/>
              <a:gd name="connsiteY1" fmla="*/ 139 h 5883848"/>
              <a:gd name="connsiteX2" fmla="*/ 2284850 w 2741831"/>
              <a:gd name="connsiteY2" fmla="*/ 139 h 5883848"/>
              <a:gd name="connsiteX3" fmla="*/ 2741831 w 2741831"/>
              <a:gd name="connsiteY3" fmla="*/ 457120 h 5883848"/>
              <a:gd name="connsiteX4" fmla="*/ 2741831 w 2741831"/>
              <a:gd name="connsiteY4" fmla="*/ 5426867 h 5883848"/>
              <a:gd name="connsiteX5" fmla="*/ 2284850 w 2741831"/>
              <a:gd name="connsiteY5" fmla="*/ 5883848 h 5883848"/>
              <a:gd name="connsiteX6" fmla="*/ 456981 w 2741831"/>
              <a:gd name="connsiteY6" fmla="*/ 5883848 h 5883848"/>
              <a:gd name="connsiteX7" fmla="*/ 0 w 2741831"/>
              <a:gd name="connsiteY7" fmla="*/ 5426867 h 5883848"/>
              <a:gd name="connsiteX8" fmla="*/ 0 w 2741831"/>
              <a:gd name="connsiteY8" fmla="*/ 457120 h 5883848"/>
              <a:gd name="connsiteX0" fmla="*/ 0 w 2743242"/>
              <a:gd name="connsiteY0" fmla="*/ 457120 h 5883848"/>
              <a:gd name="connsiteX1" fmla="*/ 456981 w 2743242"/>
              <a:gd name="connsiteY1" fmla="*/ 139 h 5883848"/>
              <a:gd name="connsiteX2" fmla="*/ 2284850 w 2743242"/>
              <a:gd name="connsiteY2" fmla="*/ 139 h 5883848"/>
              <a:gd name="connsiteX3" fmla="*/ 2741831 w 2743242"/>
              <a:gd name="connsiteY3" fmla="*/ 457120 h 5883848"/>
              <a:gd name="connsiteX4" fmla="*/ 2741831 w 2743242"/>
              <a:gd name="connsiteY4" fmla="*/ 5426867 h 5883848"/>
              <a:gd name="connsiteX5" fmla="*/ 2284850 w 2743242"/>
              <a:gd name="connsiteY5" fmla="*/ 5883848 h 5883848"/>
              <a:gd name="connsiteX6" fmla="*/ 456981 w 2743242"/>
              <a:gd name="connsiteY6" fmla="*/ 5883848 h 5883848"/>
              <a:gd name="connsiteX7" fmla="*/ 0 w 2743242"/>
              <a:gd name="connsiteY7" fmla="*/ 5426867 h 5883848"/>
              <a:gd name="connsiteX8" fmla="*/ 0 w 2743242"/>
              <a:gd name="connsiteY8" fmla="*/ 457120 h 5883848"/>
              <a:gd name="connsiteX0" fmla="*/ 0 w 2743242"/>
              <a:gd name="connsiteY0" fmla="*/ 457120 h 5885259"/>
              <a:gd name="connsiteX1" fmla="*/ 456981 w 2743242"/>
              <a:gd name="connsiteY1" fmla="*/ 139 h 5885259"/>
              <a:gd name="connsiteX2" fmla="*/ 2284850 w 2743242"/>
              <a:gd name="connsiteY2" fmla="*/ 139 h 5885259"/>
              <a:gd name="connsiteX3" fmla="*/ 2741831 w 2743242"/>
              <a:gd name="connsiteY3" fmla="*/ 457120 h 5885259"/>
              <a:gd name="connsiteX4" fmla="*/ 2741831 w 2743242"/>
              <a:gd name="connsiteY4" fmla="*/ 5426867 h 5885259"/>
              <a:gd name="connsiteX5" fmla="*/ 2284850 w 2743242"/>
              <a:gd name="connsiteY5" fmla="*/ 5883848 h 5885259"/>
              <a:gd name="connsiteX6" fmla="*/ 456981 w 2743242"/>
              <a:gd name="connsiteY6" fmla="*/ 5883848 h 5885259"/>
              <a:gd name="connsiteX7" fmla="*/ 0 w 2743242"/>
              <a:gd name="connsiteY7" fmla="*/ 5426867 h 5885259"/>
              <a:gd name="connsiteX8" fmla="*/ 0 w 2743242"/>
              <a:gd name="connsiteY8" fmla="*/ 457120 h 5885259"/>
              <a:gd name="connsiteX0" fmla="*/ 0 w 2743242"/>
              <a:gd name="connsiteY0" fmla="*/ 457120 h 5886229"/>
              <a:gd name="connsiteX1" fmla="*/ 456981 w 2743242"/>
              <a:gd name="connsiteY1" fmla="*/ 139 h 5886229"/>
              <a:gd name="connsiteX2" fmla="*/ 2284850 w 2743242"/>
              <a:gd name="connsiteY2" fmla="*/ 139 h 5886229"/>
              <a:gd name="connsiteX3" fmla="*/ 2741831 w 2743242"/>
              <a:gd name="connsiteY3" fmla="*/ 457120 h 5886229"/>
              <a:gd name="connsiteX4" fmla="*/ 2741831 w 2743242"/>
              <a:gd name="connsiteY4" fmla="*/ 5426867 h 5886229"/>
              <a:gd name="connsiteX5" fmla="*/ 2284850 w 2743242"/>
              <a:gd name="connsiteY5" fmla="*/ 5883848 h 5886229"/>
              <a:gd name="connsiteX6" fmla="*/ 456981 w 2743242"/>
              <a:gd name="connsiteY6" fmla="*/ 5883848 h 5886229"/>
              <a:gd name="connsiteX7" fmla="*/ 0 w 2743242"/>
              <a:gd name="connsiteY7" fmla="*/ 5426867 h 5886229"/>
              <a:gd name="connsiteX8" fmla="*/ 0 w 2743242"/>
              <a:gd name="connsiteY8" fmla="*/ 457120 h 5886229"/>
              <a:gd name="connsiteX0" fmla="*/ 1411 w 2744653"/>
              <a:gd name="connsiteY0" fmla="*/ 457120 h 5886229"/>
              <a:gd name="connsiteX1" fmla="*/ 458392 w 2744653"/>
              <a:gd name="connsiteY1" fmla="*/ 139 h 5886229"/>
              <a:gd name="connsiteX2" fmla="*/ 2286261 w 2744653"/>
              <a:gd name="connsiteY2" fmla="*/ 139 h 5886229"/>
              <a:gd name="connsiteX3" fmla="*/ 2743242 w 2744653"/>
              <a:gd name="connsiteY3" fmla="*/ 457120 h 5886229"/>
              <a:gd name="connsiteX4" fmla="*/ 2743242 w 2744653"/>
              <a:gd name="connsiteY4" fmla="*/ 5426867 h 5886229"/>
              <a:gd name="connsiteX5" fmla="*/ 2286261 w 2744653"/>
              <a:gd name="connsiteY5" fmla="*/ 5883848 h 5886229"/>
              <a:gd name="connsiteX6" fmla="*/ 458392 w 2744653"/>
              <a:gd name="connsiteY6" fmla="*/ 5883848 h 5886229"/>
              <a:gd name="connsiteX7" fmla="*/ 1411 w 2744653"/>
              <a:gd name="connsiteY7" fmla="*/ 5426867 h 5886229"/>
              <a:gd name="connsiteX8" fmla="*/ 1411 w 2744653"/>
              <a:gd name="connsiteY8" fmla="*/ 457120 h 5886229"/>
              <a:gd name="connsiteX0" fmla="*/ 1411 w 2744653"/>
              <a:gd name="connsiteY0" fmla="*/ 457120 h 5886229"/>
              <a:gd name="connsiteX1" fmla="*/ 458392 w 2744653"/>
              <a:gd name="connsiteY1" fmla="*/ 139 h 5886229"/>
              <a:gd name="connsiteX2" fmla="*/ 2286261 w 2744653"/>
              <a:gd name="connsiteY2" fmla="*/ 139 h 5886229"/>
              <a:gd name="connsiteX3" fmla="*/ 2743242 w 2744653"/>
              <a:gd name="connsiteY3" fmla="*/ 457120 h 5886229"/>
              <a:gd name="connsiteX4" fmla="*/ 2743242 w 2744653"/>
              <a:gd name="connsiteY4" fmla="*/ 5426867 h 5886229"/>
              <a:gd name="connsiteX5" fmla="*/ 2286261 w 2744653"/>
              <a:gd name="connsiteY5" fmla="*/ 5883848 h 5886229"/>
              <a:gd name="connsiteX6" fmla="*/ 458392 w 2744653"/>
              <a:gd name="connsiteY6" fmla="*/ 5883848 h 5886229"/>
              <a:gd name="connsiteX7" fmla="*/ 1411 w 2744653"/>
              <a:gd name="connsiteY7" fmla="*/ 5426867 h 5886229"/>
              <a:gd name="connsiteX8" fmla="*/ 1411 w 2744653"/>
              <a:gd name="connsiteY8" fmla="*/ 457120 h 588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4653" h="5886229">
                <a:moveTo>
                  <a:pt x="1411" y="457120"/>
                </a:moveTo>
                <a:cubicBezTo>
                  <a:pt x="1411" y="204736"/>
                  <a:pt x="107583" y="3314"/>
                  <a:pt x="458392" y="139"/>
                </a:cubicBezTo>
                <a:lnTo>
                  <a:pt x="2286261" y="139"/>
                </a:lnTo>
                <a:cubicBezTo>
                  <a:pt x="2624370" y="-6211"/>
                  <a:pt x="2743242" y="204736"/>
                  <a:pt x="2743242" y="457120"/>
                </a:cubicBezTo>
                <a:cubicBezTo>
                  <a:pt x="2743242" y="2113702"/>
                  <a:pt x="2746417" y="5041133"/>
                  <a:pt x="2743242" y="5426867"/>
                </a:cubicBezTo>
                <a:cubicBezTo>
                  <a:pt x="2740067" y="5812601"/>
                  <a:pt x="2595795" y="5880673"/>
                  <a:pt x="2286261" y="5883848"/>
                </a:cubicBezTo>
                <a:cubicBezTo>
                  <a:pt x="1976727" y="5887023"/>
                  <a:pt x="777451" y="5887023"/>
                  <a:pt x="458392" y="5883848"/>
                </a:cubicBezTo>
                <a:cubicBezTo>
                  <a:pt x="139333" y="5880673"/>
                  <a:pt x="4586" y="5755451"/>
                  <a:pt x="1411" y="5426867"/>
                </a:cubicBezTo>
                <a:cubicBezTo>
                  <a:pt x="-1764" y="5098283"/>
                  <a:pt x="1411" y="2113702"/>
                  <a:pt x="1411" y="457120"/>
                </a:cubicBezTo>
                <a:close/>
              </a:path>
            </a:pathLst>
          </a:custGeom>
          <a:solidFill>
            <a:schemeClr val="bg2"/>
          </a:solidFill>
        </p:spPr>
        <p:txBody>
          <a:bodyPr anchor="ctr"/>
          <a:lstStyle>
            <a:lvl1pPr algn="ctr">
              <a:defRPr>
                <a:solidFill>
                  <a:schemeClr val="bg1"/>
                </a:solidFill>
              </a:defRPr>
            </a:lvl1pPr>
          </a:lstStyle>
          <a:p>
            <a:r>
              <a:rPr lang="en-US"/>
              <a:t>Click to add image</a:t>
            </a:r>
          </a:p>
        </p:txBody>
      </p:sp>
      <p:pic>
        <p:nvPicPr>
          <p:cNvPr id="20" name="Picture 19">
            <a:extLst>
              <a:ext uri="{FF2B5EF4-FFF2-40B4-BE49-F238E27FC236}">
                <a16:creationId xmlns:a16="http://schemas.microsoft.com/office/drawing/2014/main" id="{CCE32CDD-228A-2651-7BEB-F3C1F38EB5C8}"/>
              </a:ext>
            </a:extLst>
          </p:cNvPr>
          <p:cNvPicPr>
            <a:picLocks noChangeAspect="1"/>
          </p:cNvPicPr>
          <p:nvPr userDrawn="1"/>
        </p:nvPicPr>
        <p:blipFill rotWithShape="1">
          <a:blip r:embed="rId2"/>
          <a:srcRect l="-612" r="-612"/>
          <a:stretch/>
        </p:blipFill>
        <p:spPr>
          <a:xfrm>
            <a:off x="8656755" y="512064"/>
            <a:ext cx="2995943" cy="6149442"/>
          </a:xfrm>
          <a:prstGeom prst="rect">
            <a:avLst/>
          </a:prstGeom>
        </p:spPr>
      </p:pic>
      <p:sp>
        <p:nvSpPr>
          <p:cNvPr id="21" name="Picture Placeholder 6">
            <a:extLst>
              <a:ext uri="{FF2B5EF4-FFF2-40B4-BE49-F238E27FC236}">
                <a16:creationId xmlns:a16="http://schemas.microsoft.com/office/drawing/2014/main" id="{F61E454C-157B-B791-523E-923A2E17811A}"/>
              </a:ext>
            </a:extLst>
          </p:cNvPr>
          <p:cNvSpPr>
            <a:spLocks noGrp="1"/>
          </p:cNvSpPr>
          <p:nvPr>
            <p:ph type="pic" sz="quarter" idx="16" hasCustomPrompt="1"/>
          </p:nvPr>
        </p:nvSpPr>
        <p:spPr>
          <a:xfrm>
            <a:off x="8784771" y="630936"/>
            <a:ext cx="2744653" cy="5913259"/>
          </a:xfrm>
          <a:custGeom>
            <a:avLst/>
            <a:gdLst>
              <a:gd name="connsiteX0" fmla="*/ 0 w 2741831"/>
              <a:gd name="connsiteY0" fmla="*/ 456981 h 5883709"/>
              <a:gd name="connsiteX1" fmla="*/ 456981 w 2741831"/>
              <a:gd name="connsiteY1" fmla="*/ 0 h 5883709"/>
              <a:gd name="connsiteX2" fmla="*/ 2284850 w 2741831"/>
              <a:gd name="connsiteY2" fmla="*/ 0 h 5883709"/>
              <a:gd name="connsiteX3" fmla="*/ 2741831 w 2741831"/>
              <a:gd name="connsiteY3" fmla="*/ 456981 h 5883709"/>
              <a:gd name="connsiteX4" fmla="*/ 2741831 w 2741831"/>
              <a:gd name="connsiteY4" fmla="*/ 5426728 h 5883709"/>
              <a:gd name="connsiteX5" fmla="*/ 2284850 w 2741831"/>
              <a:gd name="connsiteY5" fmla="*/ 5883709 h 5883709"/>
              <a:gd name="connsiteX6" fmla="*/ 456981 w 2741831"/>
              <a:gd name="connsiteY6" fmla="*/ 5883709 h 5883709"/>
              <a:gd name="connsiteX7" fmla="*/ 0 w 2741831"/>
              <a:gd name="connsiteY7" fmla="*/ 5426728 h 5883709"/>
              <a:gd name="connsiteX8" fmla="*/ 0 w 2741831"/>
              <a:gd name="connsiteY8" fmla="*/ 456981 h 5883709"/>
              <a:gd name="connsiteX0" fmla="*/ 0 w 2741831"/>
              <a:gd name="connsiteY0" fmla="*/ 456981 h 5883709"/>
              <a:gd name="connsiteX1" fmla="*/ 456981 w 2741831"/>
              <a:gd name="connsiteY1" fmla="*/ 0 h 5883709"/>
              <a:gd name="connsiteX2" fmla="*/ 2284850 w 2741831"/>
              <a:gd name="connsiteY2" fmla="*/ 0 h 5883709"/>
              <a:gd name="connsiteX3" fmla="*/ 2741831 w 2741831"/>
              <a:gd name="connsiteY3" fmla="*/ 456981 h 5883709"/>
              <a:gd name="connsiteX4" fmla="*/ 2741831 w 2741831"/>
              <a:gd name="connsiteY4" fmla="*/ 5426728 h 5883709"/>
              <a:gd name="connsiteX5" fmla="*/ 2284850 w 2741831"/>
              <a:gd name="connsiteY5" fmla="*/ 5883709 h 5883709"/>
              <a:gd name="connsiteX6" fmla="*/ 456981 w 2741831"/>
              <a:gd name="connsiteY6" fmla="*/ 5883709 h 5883709"/>
              <a:gd name="connsiteX7" fmla="*/ 0 w 2741831"/>
              <a:gd name="connsiteY7" fmla="*/ 5426728 h 5883709"/>
              <a:gd name="connsiteX8" fmla="*/ 0 w 2741831"/>
              <a:gd name="connsiteY8" fmla="*/ 456981 h 5883709"/>
              <a:gd name="connsiteX0" fmla="*/ 0 w 2741831"/>
              <a:gd name="connsiteY0" fmla="*/ 457120 h 5883848"/>
              <a:gd name="connsiteX1" fmla="*/ 456981 w 2741831"/>
              <a:gd name="connsiteY1" fmla="*/ 139 h 5883848"/>
              <a:gd name="connsiteX2" fmla="*/ 2284850 w 2741831"/>
              <a:gd name="connsiteY2" fmla="*/ 139 h 5883848"/>
              <a:gd name="connsiteX3" fmla="*/ 2741831 w 2741831"/>
              <a:gd name="connsiteY3" fmla="*/ 457120 h 5883848"/>
              <a:gd name="connsiteX4" fmla="*/ 2741831 w 2741831"/>
              <a:gd name="connsiteY4" fmla="*/ 5426867 h 5883848"/>
              <a:gd name="connsiteX5" fmla="*/ 2284850 w 2741831"/>
              <a:gd name="connsiteY5" fmla="*/ 5883848 h 5883848"/>
              <a:gd name="connsiteX6" fmla="*/ 456981 w 2741831"/>
              <a:gd name="connsiteY6" fmla="*/ 5883848 h 5883848"/>
              <a:gd name="connsiteX7" fmla="*/ 0 w 2741831"/>
              <a:gd name="connsiteY7" fmla="*/ 5426867 h 5883848"/>
              <a:gd name="connsiteX8" fmla="*/ 0 w 2741831"/>
              <a:gd name="connsiteY8" fmla="*/ 457120 h 5883848"/>
              <a:gd name="connsiteX0" fmla="*/ 0 w 2741831"/>
              <a:gd name="connsiteY0" fmla="*/ 457120 h 5883848"/>
              <a:gd name="connsiteX1" fmla="*/ 456981 w 2741831"/>
              <a:gd name="connsiteY1" fmla="*/ 139 h 5883848"/>
              <a:gd name="connsiteX2" fmla="*/ 2284850 w 2741831"/>
              <a:gd name="connsiteY2" fmla="*/ 139 h 5883848"/>
              <a:gd name="connsiteX3" fmla="*/ 2741831 w 2741831"/>
              <a:gd name="connsiteY3" fmla="*/ 457120 h 5883848"/>
              <a:gd name="connsiteX4" fmla="*/ 2741831 w 2741831"/>
              <a:gd name="connsiteY4" fmla="*/ 5426867 h 5883848"/>
              <a:gd name="connsiteX5" fmla="*/ 2284850 w 2741831"/>
              <a:gd name="connsiteY5" fmla="*/ 5883848 h 5883848"/>
              <a:gd name="connsiteX6" fmla="*/ 456981 w 2741831"/>
              <a:gd name="connsiteY6" fmla="*/ 5883848 h 5883848"/>
              <a:gd name="connsiteX7" fmla="*/ 0 w 2741831"/>
              <a:gd name="connsiteY7" fmla="*/ 5426867 h 5883848"/>
              <a:gd name="connsiteX8" fmla="*/ 0 w 2741831"/>
              <a:gd name="connsiteY8" fmla="*/ 457120 h 5883848"/>
              <a:gd name="connsiteX0" fmla="*/ 0 w 2743242"/>
              <a:gd name="connsiteY0" fmla="*/ 457120 h 5883848"/>
              <a:gd name="connsiteX1" fmla="*/ 456981 w 2743242"/>
              <a:gd name="connsiteY1" fmla="*/ 139 h 5883848"/>
              <a:gd name="connsiteX2" fmla="*/ 2284850 w 2743242"/>
              <a:gd name="connsiteY2" fmla="*/ 139 h 5883848"/>
              <a:gd name="connsiteX3" fmla="*/ 2741831 w 2743242"/>
              <a:gd name="connsiteY3" fmla="*/ 457120 h 5883848"/>
              <a:gd name="connsiteX4" fmla="*/ 2741831 w 2743242"/>
              <a:gd name="connsiteY4" fmla="*/ 5426867 h 5883848"/>
              <a:gd name="connsiteX5" fmla="*/ 2284850 w 2743242"/>
              <a:gd name="connsiteY5" fmla="*/ 5883848 h 5883848"/>
              <a:gd name="connsiteX6" fmla="*/ 456981 w 2743242"/>
              <a:gd name="connsiteY6" fmla="*/ 5883848 h 5883848"/>
              <a:gd name="connsiteX7" fmla="*/ 0 w 2743242"/>
              <a:gd name="connsiteY7" fmla="*/ 5426867 h 5883848"/>
              <a:gd name="connsiteX8" fmla="*/ 0 w 2743242"/>
              <a:gd name="connsiteY8" fmla="*/ 457120 h 5883848"/>
              <a:gd name="connsiteX0" fmla="*/ 0 w 2743242"/>
              <a:gd name="connsiteY0" fmla="*/ 457120 h 5885259"/>
              <a:gd name="connsiteX1" fmla="*/ 456981 w 2743242"/>
              <a:gd name="connsiteY1" fmla="*/ 139 h 5885259"/>
              <a:gd name="connsiteX2" fmla="*/ 2284850 w 2743242"/>
              <a:gd name="connsiteY2" fmla="*/ 139 h 5885259"/>
              <a:gd name="connsiteX3" fmla="*/ 2741831 w 2743242"/>
              <a:gd name="connsiteY3" fmla="*/ 457120 h 5885259"/>
              <a:gd name="connsiteX4" fmla="*/ 2741831 w 2743242"/>
              <a:gd name="connsiteY4" fmla="*/ 5426867 h 5885259"/>
              <a:gd name="connsiteX5" fmla="*/ 2284850 w 2743242"/>
              <a:gd name="connsiteY5" fmla="*/ 5883848 h 5885259"/>
              <a:gd name="connsiteX6" fmla="*/ 456981 w 2743242"/>
              <a:gd name="connsiteY6" fmla="*/ 5883848 h 5885259"/>
              <a:gd name="connsiteX7" fmla="*/ 0 w 2743242"/>
              <a:gd name="connsiteY7" fmla="*/ 5426867 h 5885259"/>
              <a:gd name="connsiteX8" fmla="*/ 0 w 2743242"/>
              <a:gd name="connsiteY8" fmla="*/ 457120 h 5885259"/>
              <a:gd name="connsiteX0" fmla="*/ 0 w 2743242"/>
              <a:gd name="connsiteY0" fmla="*/ 457120 h 5886229"/>
              <a:gd name="connsiteX1" fmla="*/ 456981 w 2743242"/>
              <a:gd name="connsiteY1" fmla="*/ 139 h 5886229"/>
              <a:gd name="connsiteX2" fmla="*/ 2284850 w 2743242"/>
              <a:gd name="connsiteY2" fmla="*/ 139 h 5886229"/>
              <a:gd name="connsiteX3" fmla="*/ 2741831 w 2743242"/>
              <a:gd name="connsiteY3" fmla="*/ 457120 h 5886229"/>
              <a:gd name="connsiteX4" fmla="*/ 2741831 w 2743242"/>
              <a:gd name="connsiteY4" fmla="*/ 5426867 h 5886229"/>
              <a:gd name="connsiteX5" fmla="*/ 2284850 w 2743242"/>
              <a:gd name="connsiteY5" fmla="*/ 5883848 h 5886229"/>
              <a:gd name="connsiteX6" fmla="*/ 456981 w 2743242"/>
              <a:gd name="connsiteY6" fmla="*/ 5883848 h 5886229"/>
              <a:gd name="connsiteX7" fmla="*/ 0 w 2743242"/>
              <a:gd name="connsiteY7" fmla="*/ 5426867 h 5886229"/>
              <a:gd name="connsiteX8" fmla="*/ 0 w 2743242"/>
              <a:gd name="connsiteY8" fmla="*/ 457120 h 5886229"/>
              <a:gd name="connsiteX0" fmla="*/ 1411 w 2744653"/>
              <a:gd name="connsiteY0" fmla="*/ 457120 h 5886229"/>
              <a:gd name="connsiteX1" fmla="*/ 458392 w 2744653"/>
              <a:gd name="connsiteY1" fmla="*/ 139 h 5886229"/>
              <a:gd name="connsiteX2" fmla="*/ 2286261 w 2744653"/>
              <a:gd name="connsiteY2" fmla="*/ 139 h 5886229"/>
              <a:gd name="connsiteX3" fmla="*/ 2743242 w 2744653"/>
              <a:gd name="connsiteY3" fmla="*/ 457120 h 5886229"/>
              <a:gd name="connsiteX4" fmla="*/ 2743242 w 2744653"/>
              <a:gd name="connsiteY4" fmla="*/ 5426867 h 5886229"/>
              <a:gd name="connsiteX5" fmla="*/ 2286261 w 2744653"/>
              <a:gd name="connsiteY5" fmla="*/ 5883848 h 5886229"/>
              <a:gd name="connsiteX6" fmla="*/ 458392 w 2744653"/>
              <a:gd name="connsiteY6" fmla="*/ 5883848 h 5886229"/>
              <a:gd name="connsiteX7" fmla="*/ 1411 w 2744653"/>
              <a:gd name="connsiteY7" fmla="*/ 5426867 h 5886229"/>
              <a:gd name="connsiteX8" fmla="*/ 1411 w 2744653"/>
              <a:gd name="connsiteY8" fmla="*/ 457120 h 5886229"/>
              <a:gd name="connsiteX0" fmla="*/ 1411 w 2744653"/>
              <a:gd name="connsiteY0" fmla="*/ 457120 h 5886229"/>
              <a:gd name="connsiteX1" fmla="*/ 458392 w 2744653"/>
              <a:gd name="connsiteY1" fmla="*/ 139 h 5886229"/>
              <a:gd name="connsiteX2" fmla="*/ 2286261 w 2744653"/>
              <a:gd name="connsiteY2" fmla="*/ 139 h 5886229"/>
              <a:gd name="connsiteX3" fmla="*/ 2743242 w 2744653"/>
              <a:gd name="connsiteY3" fmla="*/ 457120 h 5886229"/>
              <a:gd name="connsiteX4" fmla="*/ 2743242 w 2744653"/>
              <a:gd name="connsiteY4" fmla="*/ 5426867 h 5886229"/>
              <a:gd name="connsiteX5" fmla="*/ 2286261 w 2744653"/>
              <a:gd name="connsiteY5" fmla="*/ 5883848 h 5886229"/>
              <a:gd name="connsiteX6" fmla="*/ 458392 w 2744653"/>
              <a:gd name="connsiteY6" fmla="*/ 5883848 h 5886229"/>
              <a:gd name="connsiteX7" fmla="*/ 1411 w 2744653"/>
              <a:gd name="connsiteY7" fmla="*/ 5426867 h 5886229"/>
              <a:gd name="connsiteX8" fmla="*/ 1411 w 2744653"/>
              <a:gd name="connsiteY8" fmla="*/ 457120 h 588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4653" h="5886229">
                <a:moveTo>
                  <a:pt x="1411" y="457120"/>
                </a:moveTo>
                <a:cubicBezTo>
                  <a:pt x="1411" y="204736"/>
                  <a:pt x="107583" y="3314"/>
                  <a:pt x="458392" y="139"/>
                </a:cubicBezTo>
                <a:lnTo>
                  <a:pt x="2286261" y="139"/>
                </a:lnTo>
                <a:cubicBezTo>
                  <a:pt x="2624370" y="-6211"/>
                  <a:pt x="2743242" y="204736"/>
                  <a:pt x="2743242" y="457120"/>
                </a:cubicBezTo>
                <a:cubicBezTo>
                  <a:pt x="2743242" y="2113702"/>
                  <a:pt x="2746417" y="5041133"/>
                  <a:pt x="2743242" y="5426867"/>
                </a:cubicBezTo>
                <a:cubicBezTo>
                  <a:pt x="2740067" y="5812601"/>
                  <a:pt x="2595795" y="5880673"/>
                  <a:pt x="2286261" y="5883848"/>
                </a:cubicBezTo>
                <a:cubicBezTo>
                  <a:pt x="1976727" y="5887023"/>
                  <a:pt x="777451" y="5887023"/>
                  <a:pt x="458392" y="5883848"/>
                </a:cubicBezTo>
                <a:cubicBezTo>
                  <a:pt x="139333" y="5880673"/>
                  <a:pt x="4586" y="5755451"/>
                  <a:pt x="1411" y="5426867"/>
                </a:cubicBezTo>
                <a:cubicBezTo>
                  <a:pt x="-1764" y="5098283"/>
                  <a:pt x="1411" y="2113702"/>
                  <a:pt x="1411" y="457120"/>
                </a:cubicBezTo>
                <a:close/>
              </a:path>
            </a:pathLst>
          </a:custGeom>
          <a:solidFill>
            <a:schemeClr val="bg2"/>
          </a:solidFill>
        </p:spPr>
        <p:txBody>
          <a:bodyPr anchor="ctr"/>
          <a:lstStyle>
            <a:lvl1pPr algn="ctr">
              <a:defRPr>
                <a:solidFill>
                  <a:schemeClr val="bg1"/>
                </a:solidFill>
              </a:defRPr>
            </a:lvl1pPr>
          </a:lstStyle>
          <a:p>
            <a:r>
              <a:rPr lang="en-US"/>
              <a:t>Click to add image</a:t>
            </a:r>
          </a:p>
        </p:txBody>
      </p:sp>
      <p:sp>
        <p:nvSpPr>
          <p:cNvPr id="4" name="Footer Placeholder 7">
            <a:extLst>
              <a:ext uri="{FF2B5EF4-FFF2-40B4-BE49-F238E27FC236}">
                <a16:creationId xmlns:a16="http://schemas.microsoft.com/office/drawing/2014/main" id="{9BF07ECD-9057-40CE-1ED6-CD49FCE9E8E8}"/>
              </a:ext>
            </a:extLst>
          </p:cNvPr>
          <p:cNvSpPr>
            <a:spLocks noGrp="1"/>
          </p:cNvSpPr>
          <p:nvPr>
            <p:ph type="ftr" sz="quarter" idx="3"/>
          </p:nvPr>
        </p:nvSpPr>
        <p:spPr>
          <a:xfrm>
            <a:off x="860425"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Add client via Header &amp; Footer tool</a:t>
            </a:r>
          </a:p>
        </p:txBody>
      </p:sp>
    </p:spTree>
    <p:extLst>
      <p:ext uri="{BB962C8B-B14F-4D97-AF65-F5344CB8AC3E}">
        <p14:creationId xmlns:p14="http://schemas.microsoft.com/office/powerpoint/2010/main" val="2131276921"/>
      </p:ext>
    </p:extLst>
  </p:cSld>
  <p:clrMapOvr>
    <a:masterClrMapping/>
  </p:clrMapOvr>
  <p:transition spd="slow">
    <p:push/>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Mock Up - Mobile Macro">
    <p:bg>
      <p:bgPr>
        <a:solidFill>
          <a:schemeClr val="accent2"/>
        </a:solidFill>
        <a:effectLst/>
      </p:bgPr>
    </p:bg>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A78722EA-A341-4098-9FDC-5FE986DBAD56}"/>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a:t>
            </a:fld>
            <a:endParaRPr lang="en-US"/>
          </a:p>
        </p:txBody>
      </p:sp>
      <p:sp>
        <p:nvSpPr>
          <p:cNvPr id="3" name="Title Placeholder 2">
            <a:extLst>
              <a:ext uri="{FF2B5EF4-FFF2-40B4-BE49-F238E27FC236}">
                <a16:creationId xmlns:a16="http://schemas.microsoft.com/office/drawing/2014/main" id="{8877F6D7-E528-4644-EB44-EE63F730F6B1}"/>
              </a:ext>
            </a:extLst>
          </p:cNvPr>
          <p:cNvSpPr>
            <a:spLocks noGrp="1"/>
          </p:cNvSpPr>
          <p:nvPr>
            <p:ph type="title"/>
          </p:nvPr>
        </p:nvSpPr>
        <p:spPr>
          <a:xfrm>
            <a:off x="4238625" y="194208"/>
            <a:ext cx="2698750" cy="123292"/>
          </a:xfrm>
          <a:prstGeom prst="rect">
            <a:avLst/>
          </a:prstGeom>
        </p:spPr>
        <p:txBody>
          <a:bodyPr vert="horz" lIns="0" tIns="0" rIns="0" bIns="0" rtlCol="0" anchor="b">
            <a:noAutofit/>
          </a:bodyPr>
          <a:lstStyle>
            <a:lvl1pPr>
              <a:defRPr sz="800">
                <a:solidFill>
                  <a:schemeClr val="tx1"/>
                </a:solidFill>
                <a:latin typeface="Sons" panose="020B0503030202060203" pitchFamily="34" charset="77"/>
              </a:defRPr>
            </a:lvl1pPr>
          </a:lstStyle>
          <a:p>
            <a:r>
              <a:rPr lang="en-GB"/>
              <a:t>Click to edit Master title style</a:t>
            </a:r>
            <a:endParaRPr lang="en-US"/>
          </a:p>
        </p:txBody>
      </p:sp>
      <p:sp>
        <p:nvSpPr>
          <p:cNvPr id="2" name="Date Placeholder 3">
            <a:extLst>
              <a:ext uri="{FF2B5EF4-FFF2-40B4-BE49-F238E27FC236}">
                <a16:creationId xmlns:a16="http://schemas.microsoft.com/office/drawing/2014/main" id="{05DE4004-A683-68F8-3857-E0C59B90AD5D}"/>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l">
              <a:defRPr sz="800" b="0" i="0">
                <a:solidFill>
                  <a:schemeClr val="tx1"/>
                </a:solidFill>
                <a:latin typeface="Sons" panose="020B0503030202060203" pitchFamily="34" charset="77"/>
              </a:defRPr>
            </a:lvl1pPr>
          </a:lstStyle>
          <a:p>
            <a:fld id="{AE3DD7C4-E300-BA4E-8C14-B5234314A307}" type="datetime4">
              <a:rPr lang="en-US" smtClean="0"/>
              <a:pPr/>
              <a:t>April 6, 2025</a:t>
            </a:fld>
            <a:endParaRPr lang="en-US"/>
          </a:p>
        </p:txBody>
      </p:sp>
      <p:pic>
        <p:nvPicPr>
          <p:cNvPr id="4" name="Picture 3">
            <a:extLst>
              <a:ext uri="{FF2B5EF4-FFF2-40B4-BE49-F238E27FC236}">
                <a16:creationId xmlns:a16="http://schemas.microsoft.com/office/drawing/2014/main" id="{19AA1987-951F-C41E-DF37-F252689B7B62}"/>
              </a:ext>
            </a:extLst>
          </p:cNvPr>
          <p:cNvPicPr>
            <a:picLocks noChangeAspect="1"/>
          </p:cNvPicPr>
          <p:nvPr userDrawn="1"/>
        </p:nvPicPr>
        <p:blipFill rotWithShape="1">
          <a:blip r:embed="rId2"/>
          <a:srcRect l="-612" r="-612" b="42781"/>
          <a:stretch/>
        </p:blipFill>
        <p:spPr>
          <a:xfrm>
            <a:off x="3581400" y="887881"/>
            <a:ext cx="5083264" cy="5970119"/>
          </a:xfrm>
          <a:prstGeom prst="rect">
            <a:avLst/>
          </a:prstGeom>
        </p:spPr>
      </p:pic>
      <p:sp>
        <p:nvSpPr>
          <p:cNvPr id="7" name="Picture Placeholder 6">
            <a:extLst>
              <a:ext uri="{FF2B5EF4-FFF2-40B4-BE49-F238E27FC236}">
                <a16:creationId xmlns:a16="http://schemas.microsoft.com/office/drawing/2014/main" id="{AF8C03AC-BB4C-ECA1-B469-19CE84D2AC61}"/>
              </a:ext>
            </a:extLst>
          </p:cNvPr>
          <p:cNvSpPr>
            <a:spLocks noGrp="1"/>
          </p:cNvSpPr>
          <p:nvPr>
            <p:ph type="pic" sz="quarter" idx="14" hasCustomPrompt="1"/>
          </p:nvPr>
        </p:nvSpPr>
        <p:spPr>
          <a:xfrm>
            <a:off x="3785056" y="1066948"/>
            <a:ext cx="4652108" cy="5797903"/>
          </a:xfrm>
          <a:custGeom>
            <a:avLst/>
            <a:gdLst>
              <a:gd name="connsiteX0" fmla="*/ 0 w 2741831"/>
              <a:gd name="connsiteY0" fmla="*/ 456981 h 5883709"/>
              <a:gd name="connsiteX1" fmla="*/ 456981 w 2741831"/>
              <a:gd name="connsiteY1" fmla="*/ 0 h 5883709"/>
              <a:gd name="connsiteX2" fmla="*/ 2284850 w 2741831"/>
              <a:gd name="connsiteY2" fmla="*/ 0 h 5883709"/>
              <a:gd name="connsiteX3" fmla="*/ 2741831 w 2741831"/>
              <a:gd name="connsiteY3" fmla="*/ 456981 h 5883709"/>
              <a:gd name="connsiteX4" fmla="*/ 2741831 w 2741831"/>
              <a:gd name="connsiteY4" fmla="*/ 5426728 h 5883709"/>
              <a:gd name="connsiteX5" fmla="*/ 2284850 w 2741831"/>
              <a:gd name="connsiteY5" fmla="*/ 5883709 h 5883709"/>
              <a:gd name="connsiteX6" fmla="*/ 456981 w 2741831"/>
              <a:gd name="connsiteY6" fmla="*/ 5883709 h 5883709"/>
              <a:gd name="connsiteX7" fmla="*/ 0 w 2741831"/>
              <a:gd name="connsiteY7" fmla="*/ 5426728 h 5883709"/>
              <a:gd name="connsiteX8" fmla="*/ 0 w 2741831"/>
              <a:gd name="connsiteY8" fmla="*/ 456981 h 5883709"/>
              <a:gd name="connsiteX0" fmla="*/ 0 w 2741831"/>
              <a:gd name="connsiteY0" fmla="*/ 456981 h 5883709"/>
              <a:gd name="connsiteX1" fmla="*/ 456981 w 2741831"/>
              <a:gd name="connsiteY1" fmla="*/ 0 h 5883709"/>
              <a:gd name="connsiteX2" fmla="*/ 2284850 w 2741831"/>
              <a:gd name="connsiteY2" fmla="*/ 0 h 5883709"/>
              <a:gd name="connsiteX3" fmla="*/ 2741831 w 2741831"/>
              <a:gd name="connsiteY3" fmla="*/ 456981 h 5883709"/>
              <a:gd name="connsiteX4" fmla="*/ 2741831 w 2741831"/>
              <a:gd name="connsiteY4" fmla="*/ 5426728 h 5883709"/>
              <a:gd name="connsiteX5" fmla="*/ 2284850 w 2741831"/>
              <a:gd name="connsiteY5" fmla="*/ 5883709 h 5883709"/>
              <a:gd name="connsiteX6" fmla="*/ 456981 w 2741831"/>
              <a:gd name="connsiteY6" fmla="*/ 5883709 h 5883709"/>
              <a:gd name="connsiteX7" fmla="*/ 0 w 2741831"/>
              <a:gd name="connsiteY7" fmla="*/ 5426728 h 5883709"/>
              <a:gd name="connsiteX8" fmla="*/ 0 w 2741831"/>
              <a:gd name="connsiteY8" fmla="*/ 456981 h 5883709"/>
              <a:gd name="connsiteX0" fmla="*/ 0 w 2741831"/>
              <a:gd name="connsiteY0" fmla="*/ 457120 h 5883848"/>
              <a:gd name="connsiteX1" fmla="*/ 456981 w 2741831"/>
              <a:gd name="connsiteY1" fmla="*/ 139 h 5883848"/>
              <a:gd name="connsiteX2" fmla="*/ 2284850 w 2741831"/>
              <a:gd name="connsiteY2" fmla="*/ 139 h 5883848"/>
              <a:gd name="connsiteX3" fmla="*/ 2741831 w 2741831"/>
              <a:gd name="connsiteY3" fmla="*/ 457120 h 5883848"/>
              <a:gd name="connsiteX4" fmla="*/ 2741831 w 2741831"/>
              <a:gd name="connsiteY4" fmla="*/ 5426867 h 5883848"/>
              <a:gd name="connsiteX5" fmla="*/ 2284850 w 2741831"/>
              <a:gd name="connsiteY5" fmla="*/ 5883848 h 5883848"/>
              <a:gd name="connsiteX6" fmla="*/ 456981 w 2741831"/>
              <a:gd name="connsiteY6" fmla="*/ 5883848 h 5883848"/>
              <a:gd name="connsiteX7" fmla="*/ 0 w 2741831"/>
              <a:gd name="connsiteY7" fmla="*/ 5426867 h 5883848"/>
              <a:gd name="connsiteX8" fmla="*/ 0 w 2741831"/>
              <a:gd name="connsiteY8" fmla="*/ 457120 h 5883848"/>
              <a:gd name="connsiteX0" fmla="*/ 0 w 2741831"/>
              <a:gd name="connsiteY0" fmla="*/ 457120 h 5883848"/>
              <a:gd name="connsiteX1" fmla="*/ 456981 w 2741831"/>
              <a:gd name="connsiteY1" fmla="*/ 139 h 5883848"/>
              <a:gd name="connsiteX2" fmla="*/ 2284850 w 2741831"/>
              <a:gd name="connsiteY2" fmla="*/ 139 h 5883848"/>
              <a:gd name="connsiteX3" fmla="*/ 2741831 w 2741831"/>
              <a:gd name="connsiteY3" fmla="*/ 457120 h 5883848"/>
              <a:gd name="connsiteX4" fmla="*/ 2741831 w 2741831"/>
              <a:gd name="connsiteY4" fmla="*/ 5426867 h 5883848"/>
              <a:gd name="connsiteX5" fmla="*/ 2284850 w 2741831"/>
              <a:gd name="connsiteY5" fmla="*/ 5883848 h 5883848"/>
              <a:gd name="connsiteX6" fmla="*/ 456981 w 2741831"/>
              <a:gd name="connsiteY6" fmla="*/ 5883848 h 5883848"/>
              <a:gd name="connsiteX7" fmla="*/ 0 w 2741831"/>
              <a:gd name="connsiteY7" fmla="*/ 5426867 h 5883848"/>
              <a:gd name="connsiteX8" fmla="*/ 0 w 2741831"/>
              <a:gd name="connsiteY8" fmla="*/ 457120 h 5883848"/>
              <a:gd name="connsiteX0" fmla="*/ 0 w 2743242"/>
              <a:gd name="connsiteY0" fmla="*/ 457120 h 5883848"/>
              <a:gd name="connsiteX1" fmla="*/ 456981 w 2743242"/>
              <a:gd name="connsiteY1" fmla="*/ 139 h 5883848"/>
              <a:gd name="connsiteX2" fmla="*/ 2284850 w 2743242"/>
              <a:gd name="connsiteY2" fmla="*/ 139 h 5883848"/>
              <a:gd name="connsiteX3" fmla="*/ 2741831 w 2743242"/>
              <a:gd name="connsiteY3" fmla="*/ 457120 h 5883848"/>
              <a:gd name="connsiteX4" fmla="*/ 2741831 w 2743242"/>
              <a:gd name="connsiteY4" fmla="*/ 5426867 h 5883848"/>
              <a:gd name="connsiteX5" fmla="*/ 2284850 w 2743242"/>
              <a:gd name="connsiteY5" fmla="*/ 5883848 h 5883848"/>
              <a:gd name="connsiteX6" fmla="*/ 456981 w 2743242"/>
              <a:gd name="connsiteY6" fmla="*/ 5883848 h 5883848"/>
              <a:gd name="connsiteX7" fmla="*/ 0 w 2743242"/>
              <a:gd name="connsiteY7" fmla="*/ 5426867 h 5883848"/>
              <a:gd name="connsiteX8" fmla="*/ 0 w 2743242"/>
              <a:gd name="connsiteY8" fmla="*/ 457120 h 5883848"/>
              <a:gd name="connsiteX0" fmla="*/ 0 w 2743242"/>
              <a:gd name="connsiteY0" fmla="*/ 457120 h 5885259"/>
              <a:gd name="connsiteX1" fmla="*/ 456981 w 2743242"/>
              <a:gd name="connsiteY1" fmla="*/ 139 h 5885259"/>
              <a:gd name="connsiteX2" fmla="*/ 2284850 w 2743242"/>
              <a:gd name="connsiteY2" fmla="*/ 139 h 5885259"/>
              <a:gd name="connsiteX3" fmla="*/ 2741831 w 2743242"/>
              <a:gd name="connsiteY3" fmla="*/ 457120 h 5885259"/>
              <a:gd name="connsiteX4" fmla="*/ 2741831 w 2743242"/>
              <a:gd name="connsiteY4" fmla="*/ 5426867 h 5885259"/>
              <a:gd name="connsiteX5" fmla="*/ 2284850 w 2743242"/>
              <a:gd name="connsiteY5" fmla="*/ 5883848 h 5885259"/>
              <a:gd name="connsiteX6" fmla="*/ 456981 w 2743242"/>
              <a:gd name="connsiteY6" fmla="*/ 5883848 h 5885259"/>
              <a:gd name="connsiteX7" fmla="*/ 0 w 2743242"/>
              <a:gd name="connsiteY7" fmla="*/ 5426867 h 5885259"/>
              <a:gd name="connsiteX8" fmla="*/ 0 w 2743242"/>
              <a:gd name="connsiteY8" fmla="*/ 457120 h 5885259"/>
              <a:gd name="connsiteX0" fmla="*/ 0 w 2743242"/>
              <a:gd name="connsiteY0" fmla="*/ 457120 h 5886229"/>
              <a:gd name="connsiteX1" fmla="*/ 456981 w 2743242"/>
              <a:gd name="connsiteY1" fmla="*/ 139 h 5886229"/>
              <a:gd name="connsiteX2" fmla="*/ 2284850 w 2743242"/>
              <a:gd name="connsiteY2" fmla="*/ 139 h 5886229"/>
              <a:gd name="connsiteX3" fmla="*/ 2741831 w 2743242"/>
              <a:gd name="connsiteY3" fmla="*/ 457120 h 5886229"/>
              <a:gd name="connsiteX4" fmla="*/ 2741831 w 2743242"/>
              <a:gd name="connsiteY4" fmla="*/ 5426867 h 5886229"/>
              <a:gd name="connsiteX5" fmla="*/ 2284850 w 2743242"/>
              <a:gd name="connsiteY5" fmla="*/ 5883848 h 5886229"/>
              <a:gd name="connsiteX6" fmla="*/ 456981 w 2743242"/>
              <a:gd name="connsiteY6" fmla="*/ 5883848 h 5886229"/>
              <a:gd name="connsiteX7" fmla="*/ 0 w 2743242"/>
              <a:gd name="connsiteY7" fmla="*/ 5426867 h 5886229"/>
              <a:gd name="connsiteX8" fmla="*/ 0 w 2743242"/>
              <a:gd name="connsiteY8" fmla="*/ 457120 h 5886229"/>
              <a:gd name="connsiteX0" fmla="*/ 1411 w 2744653"/>
              <a:gd name="connsiteY0" fmla="*/ 457120 h 5886229"/>
              <a:gd name="connsiteX1" fmla="*/ 458392 w 2744653"/>
              <a:gd name="connsiteY1" fmla="*/ 139 h 5886229"/>
              <a:gd name="connsiteX2" fmla="*/ 2286261 w 2744653"/>
              <a:gd name="connsiteY2" fmla="*/ 139 h 5886229"/>
              <a:gd name="connsiteX3" fmla="*/ 2743242 w 2744653"/>
              <a:gd name="connsiteY3" fmla="*/ 457120 h 5886229"/>
              <a:gd name="connsiteX4" fmla="*/ 2743242 w 2744653"/>
              <a:gd name="connsiteY4" fmla="*/ 5426867 h 5886229"/>
              <a:gd name="connsiteX5" fmla="*/ 2286261 w 2744653"/>
              <a:gd name="connsiteY5" fmla="*/ 5883848 h 5886229"/>
              <a:gd name="connsiteX6" fmla="*/ 458392 w 2744653"/>
              <a:gd name="connsiteY6" fmla="*/ 5883848 h 5886229"/>
              <a:gd name="connsiteX7" fmla="*/ 1411 w 2744653"/>
              <a:gd name="connsiteY7" fmla="*/ 5426867 h 5886229"/>
              <a:gd name="connsiteX8" fmla="*/ 1411 w 2744653"/>
              <a:gd name="connsiteY8" fmla="*/ 457120 h 5886229"/>
              <a:gd name="connsiteX0" fmla="*/ 1411 w 2744653"/>
              <a:gd name="connsiteY0" fmla="*/ 457120 h 5886229"/>
              <a:gd name="connsiteX1" fmla="*/ 458392 w 2744653"/>
              <a:gd name="connsiteY1" fmla="*/ 139 h 5886229"/>
              <a:gd name="connsiteX2" fmla="*/ 2286261 w 2744653"/>
              <a:gd name="connsiteY2" fmla="*/ 139 h 5886229"/>
              <a:gd name="connsiteX3" fmla="*/ 2743242 w 2744653"/>
              <a:gd name="connsiteY3" fmla="*/ 457120 h 5886229"/>
              <a:gd name="connsiteX4" fmla="*/ 2743242 w 2744653"/>
              <a:gd name="connsiteY4" fmla="*/ 5426867 h 5886229"/>
              <a:gd name="connsiteX5" fmla="*/ 2286261 w 2744653"/>
              <a:gd name="connsiteY5" fmla="*/ 5883848 h 5886229"/>
              <a:gd name="connsiteX6" fmla="*/ 458392 w 2744653"/>
              <a:gd name="connsiteY6" fmla="*/ 5883848 h 5886229"/>
              <a:gd name="connsiteX7" fmla="*/ 1411 w 2744653"/>
              <a:gd name="connsiteY7" fmla="*/ 5426867 h 5886229"/>
              <a:gd name="connsiteX8" fmla="*/ 1411 w 2744653"/>
              <a:gd name="connsiteY8" fmla="*/ 457120 h 5886229"/>
              <a:gd name="connsiteX0" fmla="*/ 1411 w 2744653"/>
              <a:gd name="connsiteY0" fmla="*/ 457120 h 5994537"/>
              <a:gd name="connsiteX1" fmla="*/ 458392 w 2744653"/>
              <a:gd name="connsiteY1" fmla="*/ 139 h 5994537"/>
              <a:gd name="connsiteX2" fmla="*/ 2286261 w 2744653"/>
              <a:gd name="connsiteY2" fmla="*/ 139 h 5994537"/>
              <a:gd name="connsiteX3" fmla="*/ 2743242 w 2744653"/>
              <a:gd name="connsiteY3" fmla="*/ 457120 h 5994537"/>
              <a:gd name="connsiteX4" fmla="*/ 2743242 w 2744653"/>
              <a:gd name="connsiteY4" fmla="*/ 5426867 h 5994537"/>
              <a:gd name="connsiteX5" fmla="*/ 2286261 w 2744653"/>
              <a:gd name="connsiteY5" fmla="*/ 5883848 h 5994537"/>
              <a:gd name="connsiteX6" fmla="*/ 1411 w 2744653"/>
              <a:gd name="connsiteY6" fmla="*/ 5426867 h 5994537"/>
              <a:gd name="connsiteX7" fmla="*/ 1411 w 2744653"/>
              <a:gd name="connsiteY7" fmla="*/ 457120 h 5994537"/>
              <a:gd name="connsiteX0" fmla="*/ 1411 w 2744653"/>
              <a:gd name="connsiteY0" fmla="*/ 457120 h 5994537"/>
              <a:gd name="connsiteX1" fmla="*/ 458392 w 2744653"/>
              <a:gd name="connsiteY1" fmla="*/ 139 h 5994537"/>
              <a:gd name="connsiteX2" fmla="*/ 2286261 w 2744653"/>
              <a:gd name="connsiteY2" fmla="*/ 139 h 5994537"/>
              <a:gd name="connsiteX3" fmla="*/ 2743242 w 2744653"/>
              <a:gd name="connsiteY3" fmla="*/ 457120 h 5994537"/>
              <a:gd name="connsiteX4" fmla="*/ 2743242 w 2744653"/>
              <a:gd name="connsiteY4" fmla="*/ 5426867 h 5994537"/>
              <a:gd name="connsiteX5" fmla="*/ 2286261 w 2744653"/>
              <a:gd name="connsiteY5" fmla="*/ 5883848 h 5994537"/>
              <a:gd name="connsiteX6" fmla="*/ 1411 w 2744653"/>
              <a:gd name="connsiteY6" fmla="*/ 5426867 h 5994537"/>
              <a:gd name="connsiteX7" fmla="*/ 1411 w 2744653"/>
              <a:gd name="connsiteY7" fmla="*/ 457120 h 5994537"/>
              <a:gd name="connsiteX0" fmla="*/ 1411 w 2744653"/>
              <a:gd name="connsiteY0" fmla="*/ 457120 h 5994537"/>
              <a:gd name="connsiteX1" fmla="*/ 458392 w 2744653"/>
              <a:gd name="connsiteY1" fmla="*/ 139 h 5994537"/>
              <a:gd name="connsiteX2" fmla="*/ 2286261 w 2744653"/>
              <a:gd name="connsiteY2" fmla="*/ 139 h 5994537"/>
              <a:gd name="connsiteX3" fmla="*/ 2743242 w 2744653"/>
              <a:gd name="connsiteY3" fmla="*/ 457120 h 5994537"/>
              <a:gd name="connsiteX4" fmla="*/ 2743242 w 2744653"/>
              <a:gd name="connsiteY4" fmla="*/ 5426867 h 5994537"/>
              <a:gd name="connsiteX5" fmla="*/ 2286261 w 2744653"/>
              <a:gd name="connsiteY5" fmla="*/ 5883848 h 5994537"/>
              <a:gd name="connsiteX6" fmla="*/ 1411 w 2744653"/>
              <a:gd name="connsiteY6" fmla="*/ 5426867 h 5994537"/>
              <a:gd name="connsiteX7" fmla="*/ 1411 w 2744653"/>
              <a:gd name="connsiteY7" fmla="*/ 457120 h 5994537"/>
              <a:gd name="connsiteX0" fmla="*/ 1411 w 2946340"/>
              <a:gd name="connsiteY0" fmla="*/ 457120 h 6048085"/>
              <a:gd name="connsiteX1" fmla="*/ 458392 w 2946340"/>
              <a:gd name="connsiteY1" fmla="*/ 139 h 6048085"/>
              <a:gd name="connsiteX2" fmla="*/ 2286261 w 2946340"/>
              <a:gd name="connsiteY2" fmla="*/ 139 h 6048085"/>
              <a:gd name="connsiteX3" fmla="*/ 2743242 w 2946340"/>
              <a:gd name="connsiteY3" fmla="*/ 457120 h 6048085"/>
              <a:gd name="connsiteX4" fmla="*/ 2743242 w 2946340"/>
              <a:gd name="connsiteY4" fmla="*/ 5426867 h 6048085"/>
              <a:gd name="connsiteX5" fmla="*/ 1411 w 2946340"/>
              <a:gd name="connsiteY5" fmla="*/ 5426867 h 6048085"/>
              <a:gd name="connsiteX6" fmla="*/ 1411 w 2946340"/>
              <a:gd name="connsiteY6" fmla="*/ 457120 h 6048085"/>
              <a:gd name="connsiteX0" fmla="*/ 1411 w 2743243"/>
              <a:gd name="connsiteY0" fmla="*/ 457120 h 6053142"/>
              <a:gd name="connsiteX1" fmla="*/ 458392 w 2743243"/>
              <a:gd name="connsiteY1" fmla="*/ 139 h 6053142"/>
              <a:gd name="connsiteX2" fmla="*/ 2286261 w 2743243"/>
              <a:gd name="connsiteY2" fmla="*/ 139 h 6053142"/>
              <a:gd name="connsiteX3" fmla="*/ 2743242 w 2743243"/>
              <a:gd name="connsiteY3" fmla="*/ 457120 h 6053142"/>
              <a:gd name="connsiteX4" fmla="*/ 2743242 w 2743243"/>
              <a:gd name="connsiteY4" fmla="*/ 5426867 h 6053142"/>
              <a:gd name="connsiteX5" fmla="*/ 1411 w 2743243"/>
              <a:gd name="connsiteY5" fmla="*/ 5426867 h 6053142"/>
              <a:gd name="connsiteX6" fmla="*/ 1411 w 2743243"/>
              <a:gd name="connsiteY6" fmla="*/ 457120 h 6053142"/>
              <a:gd name="connsiteX0" fmla="*/ 1411 w 2744244"/>
              <a:gd name="connsiteY0" fmla="*/ 457120 h 5881825"/>
              <a:gd name="connsiteX1" fmla="*/ 458392 w 2744244"/>
              <a:gd name="connsiteY1" fmla="*/ 139 h 5881825"/>
              <a:gd name="connsiteX2" fmla="*/ 2286261 w 2744244"/>
              <a:gd name="connsiteY2" fmla="*/ 139 h 5881825"/>
              <a:gd name="connsiteX3" fmla="*/ 2743242 w 2744244"/>
              <a:gd name="connsiteY3" fmla="*/ 457120 h 5881825"/>
              <a:gd name="connsiteX4" fmla="*/ 2743242 w 2744244"/>
              <a:gd name="connsiteY4" fmla="*/ 5426867 h 5881825"/>
              <a:gd name="connsiteX5" fmla="*/ 1411 w 2744244"/>
              <a:gd name="connsiteY5" fmla="*/ 5426867 h 5881825"/>
              <a:gd name="connsiteX6" fmla="*/ 1411 w 2744244"/>
              <a:gd name="connsiteY6" fmla="*/ 457120 h 5881825"/>
              <a:gd name="connsiteX0" fmla="*/ 1411 w 2744244"/>
              <a:gd name="connsiteY0" fmla="*/ 457120 h 5881825"/>
              <a:gd name="connsiteX1" fmla="*/ 458392 w 2744244"/>
              <a:gd name="connsiteY1" fmla="*/ 139 h 5881825"/>
              <a:gd name="connsiteX2" fmla="*/ 2286261 w 2744244"/>
              <a:gd name="connsiteY2" fmla="*/ 139 h 5881825"/>
              <a:gd name="connsiteX3" fmla="*/ 2743242 w 2744244"/>
              <a:gd name="connsiteY3" fmla="*/ 457120 h 5881825"/>
              <a:gd name="connsiteX4" fmla="*/ 2743242 w 2744244"/>
              <a:gd name="connsiteY4" fmla="*/ 5426867 h 5881825"/>
              <a:gd name="connsiteX5" fmla="*/ 1411 w 2744244"/>
              <a:gd name="connsiteY5" fmla="*/ 5426867 h 5881825"/>
              <a:gd name="connsiteX6" fmla="*/ 1411 w 2744244"/>
              <a:gd name="connsiteY6" fmla="*/ 457120 h 5881825"/>
              <a:gd name="connsiteX0" fmla="*/ 1411 w 2744244"/>
              <a:gd name="connsiteY0" fmla="*/ 457120 h 5799646"/>
              <a:gd name="connsiteX1" fmla="*/ 458392 w 2744244"/>
              <a:gd name="connsiteY1" fmla="*/ 139 h 5799646"/>
              <a:gd name="connsiteX2" fmla="*/ 2286261 w 2744244"/>
              <a:gd name="connsiteY2" fmla="*/ 139 h 5799646"/>
              <a:gd name="connsiteX3" fmla="*/ 2743242 w 2744244"/>
              <a:gd name="connsiteY3" fmla="*/ 457120 h 5799646"/>
              <a:gd name="connsiteX4" fmla="*/ 2743242 w 2744244"/>
              <a:gd name="connsiteY4" fmla="*/ 5426867 h 5799646"/>
              <a:gd name="connsiteX5" fmla="*/ 1411 w 2744244"/>
              <a:gd name="connsiteY5" fmla="*/ 5426867 h 5799646"/>
              <a:gd name="connsiteX6" fmla="*/ 1411 w 2744244"/>
              <a:gd name="connsiteY6" fmla="*/ 457120 h 5799646"/>
              <a:gd name="connsiteX0" fmla="*/ 1411 w 2744244"/>
              <a:gd name="connsiteY0" fmla="*/ 457120 h 5436201"/>
              <a:gd name="connsiteX1" fmla="*/ 458392 w 2744244"/>
              <a:gd name="connsiteY1" fmla="*/ 139 h 5436201"/>
              <a:gd name="connsiteX2" fmla="*/ 2286261 w 2744244"/>
              <a:gd name="connsiteY2" fmla="*/ 139 h 5436201"/>
              <a:gd name="connsiteX3" fmla="*/ 2743242 w 2744244"/>
              <a:gd name="connsiteY3" fmla="*/ 457120 h 5436201"/>
              <a:gd name="connsiteX4" fmla="*/ 2743242 w 2744244"/>
              <a:gd name="connsiteY4" fmla="*/ 5426867 h 5436201"/>
              <a:gd name="connsiteX5" fmla="*/ 1411 w 2744244"/>
              <a:gd name="connsiteY5" fmla="*/ 5426867 h 5436201"/>
              <a:gd name="connsiteX6" fmla="*/ 1411 w 2744244"/>
              <a:gd name="connsiteY6" fmla="*/ 457120 h 5436201"/>
              <a:gd name="connsiteX0" fmla="*/ 1411 w 2743242"/>
              <a:gd name="connsiteY0" fmla="*/ 457120 h 5452970"/>
              <a:gd name="connsiteX1" fmla="*/ 458392 w 2743242"/>
              <a:gd name="connsiteY1" fmla="*/ 139 h 5452970"/>
              <a:gd name="connsiteX2" fmla="*/ 2286261 w 2743242"/>
              <a:gd name="connsiteY2" fmla="*/ 139 h 5452970"/>
              <a:gd name="connsiteX3" fmla="*/ 2743242 w 2743242"/>
              <a:gd name="connsiteY3" fmla="*/ 457120 h 5452970"/>
              <a:gd name="connsiteX4" fmla="*/ 2739032 w 2743242"/>
              <a:gd name="connsiteY4" fmla="*/ 5447057 h 5452970"/>
              <a:gd name="connsiteX5" fmla="*/ 1411 w 2743242"/>
              <a:gd name="connsiteY5" fmla="*/ 5426867 h 5452970"/>
              <a:gd name="connsiteX6" fmla="*/ 1411 w 2743242"/>
              <a:gd name="connsiteY6" fmla="*/ 457120 h 5452970"/>
              <a:gd name="connsiteX0" fmla="*/ 0 w 2741831"/>
              <a:gd name="connsiteY0" fmla="*/ 457120 h 5461982"/>
              <a:gd name="connsiteX1" fmla="*/ 456981 w 2741831"/>
              <a:gd name="connsiteY1" fmla="*/ 139 h 5461982"/>
              <a:gd name="connsiteX2" fmla="*/ 2284850 w 2741831"/>
              <a:gd name="connsiteY2" fmla="*/ 139 h 5461982"/>
              <a:gd name="connsiteX3" fmla="*/ 2741831 w 2741831"/>
              <a:gd name="connsiteY3" fmla="*/ 457120 h 5461982"/>
              <a:gd name="connsiteX4" fmla="*/ 2737621 w 2741831"/>
              <a:gd name="connsiteY4" fmla="*/ 5447057 h 5461982"/>
              <a:gd name="connsiteX5" fmla="*/ 4210 w 2741831"/>
              <a:gd name="connsiteY5" fmla="*/ 5460515 h 5461982"/>
              <a:gd name="connsiteX6" fmla="*/ 0 w 2741831"/>
              <a:gd name="connsiteY6" fmla="*/ 457120 h 5461982"/>
              <a:gd name="connsiteX0" fmla="*/ 0 w 2741831"/>
              <a:gd name="connsiteY0" fmla="*/ 707676 h 5510648"/>
              <a:gd name="connsiteX1" fmla="*/ 456981 w 2741831"/>
              <a:gd name="connsiteY1" fmla="*/ 48805 h 5510648"/>
              <a:gd name="connsiteX2" fmla="*/ 2284850 w 2741831"/>
              <a:gd name="connsiteY2" fmla="*/ 48805 h 5510648"/>
              <a:gd name="connsiteX3" fmla="*/ 2741831 w 2741831"/>
              <a:gd name="connsiteY3" fmla="*/ 505786 h 5510648"/>
              <a:gd name="connsiteX4" fmla="*/ 2737621 w 2741831"/>
              <a:gd name="connsiteY4" fmla="*/ 5495723 h 5510648"/>
              <a:gd name="connsiteX5" fmla="*/ 4210 w 2741831"/>
              <a:gd name="connsiteY5" fmla="*/ 5509181 h 5510648"/>
              <a:gd name="connsiteX6" fmla="*/ 0 w 2741831"/>
              <a:gd name="connsiteY6" fmla="*/ 707676 h 5510648"/>
              <a:gd name="connsiteX0" fmla="*/ 0 w 2741831"/>
              <a:gd name="connsiteY0" fmla="*/ 659011 h 5461983"/>
              <a:gd name="connsiteX1" fmla="*/ 456981 w 2741831"/>
              <a:gd name="connsiteY1" fmla="*/ 140 h 5461983"/>
              <a:gd name="connsiteX2" fmla="*/ 2284850 w 2741831"/>
              <a:gd name="connsiteY2" fmla="*/ 140 h 5461983"/>
              <a:gd name="connsiteX3" fmla="*/ 2741831 w 2741831"/>
              <a:gd name="connsiteY3" fmla="*/ 457121 h 5461983"/>
              <a:gd name="connsiteX4" fmla="*/ 2737621 w 2741831"/>
              <a:gd name="connsiteY4" fmla="*/ 5447058 h 5461983"/>
              <a:gd name="connsiteX5" fmla="*/ 4210 w 2741831"/>
              <a:gd name="connsiteY5" fmla="*/ 5460516 h 5461983"/>
              <a:gd name="connsiteX6" fmla="*/ 0 w 2741831"/>
              <a:gd name="connsiteY6" fmla="*/ 659011 h 5461983"/>
              <a:gd name="connsiteX0" fmla="*/ 0 w 2741831"/>
              <a:gd name="connsiteY0" fmla="*/ 702192 h 5505164"/>
              <a:gd name="connsiteX1" fmla="*/ 456981 w 2741831"/>
              <a:gd name="connsiteY1" fmla="*/ 43321 h 5505164"/>
              <a:gd name="connsiteX2" fmla="*/ 2284850 w 2741831"/>
              <a:gd name="connsiteY2" fmla="*/ 43321 h 5505164"/>
              <a:gd name="connsiteX3" fmla="*/ 2741831 w 2741831"/>
              <a:gd name="connsiteY3" fmla="*/ 628166 h 5505164"/>
              <a:gd name="connsiteX4" fmla="*/ 2737621 w 2741831"/>
              <a:gd name="connsiteY4" fmla="*/ 5490239 h 5505164"/>
              <a:gd name="connsiteX5" fmla="*/ 4210 w 2741831"/>
              <a:gd name="connsiteY5" fmla="*/ 5503697 h 5505164"/>
              <a:gd name="connsiteX6" fmla="*/ 0 w 2741831"/>
              <a:gd name="connsiteY6" fmla="*/ 702192 h 5505164"/>
              <a:gd name="connsiteX0" fmla="*/ 0 w 2741831"/>
              <a:gd name="connsiteY0" fmla="*/ 658871 h 5461843"/>
              <a:gd name="connsiteX1" fmla="*/ 456981 w 2741831"/>
              <a:gd name="connsiteY1" fmla="*/ 0 h 5461843"/>
              <a:gd name="connsiteX2" fmla="*/ 2284850 w 2741831"/>
              <a:gd name="connsiteY2" fmla="*/ 0 h 5461843"/>
              <a:gd name="connsiteX3" fmla="*/ 2741831 w 2741831"/>
              <a:gd name="connsiteY3" fmla="*/ 584845 h 5461843"/>
              <a:gd name="connsiteX4" fmla="*/ 2737621 w 2741831"/>
              <a:gd name="connsiteY4" fmla="*/ 5446918 h 5461843"/>
              <a:gd name="connsiteX5" fmla="*/ 4210 w 2741831"/>
              <a:gd name="connsiteY5" fmla="*/ 5460376 h 5461843"/>
              <a:gd name="connsiteX6" fmla="*/ 0 w 2741831"/>
              <a:gd name="connsiteY6" fmla="*/ 658871 h 5461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831" h="5461843">
                <a:moveTo>
                  <a:pt x="0" y="658871"/>
                </a:moveTo>
                <a:cubicBezTo>
                  <a:pt x="0" y="406487"/>
                  <a:pt x="63542" y="2137"/>
                  <a:pt x="456981" y="0"/>
                </a:cubicBezTo>
                <a:lnTo>
                  <a:pt x="2284850" y="0"/>
                </a:lnTo>
                <a:cubicBezTo>
                  <a:pt x="2661448" y="9988"/>
                  <a:pt x="2741831" y="332461"/>
                  <a:pt x="2741831" y="584845"/>
                </a:cubicBezTo>
                <a:cubicBezTo>
                  <a:pt x="2741831" y="2241427"/>
                  <a:pt x="2739876" y="5109894"/>
                  <a:pt x="2737621" y="5446918"/>
                </a:cubicBezTo>
                <a:cubicBezTo>
                  <a:pt x="2453273" y="5467647"/>
                  <a:pt x="806430" y="5460916"/>
                  <a:pt x="4210" y="5460376"/>
                </a:cubicBezTo>
                <a:cubicBezTo>
                  <a:pt x="1035" y="5131792"/>
                  <a:pt x="0" y="2315453"/>
                  <a:pt x="0" y="658871"/>
                </a:cubicBezTo>
                <a:close/>
              </a:path>
            </a:pathLst>
          </a:custGeom>
          <a:solidFill>
            <a:schemeClr val="bg2"/>
          </a:solidFill>
        </p:spPr>
        <p:txBody>
          <a:bodyPr anchor="ctr"/>
          <a:lstStyle>
            <a:lvl1pPr algn="ctr">
              <a:defRPr>
                <a:solidFill>
                  <a:schemeClr val="bg1"/>
                </a:solidFill>
              </a:defRPr>
            </a:lvl1pPr>
          </a:lstStyle>
          <a:p>
            <a:r>
              <a:rPr lang="en-US"/>
              <a:t>Click to add image</a:t>
            </a:r>
          </a:p>
        </p:txBody>
      </p:sp>
      <p:sp>
        <p:nvSpPr>
          <p:cNvPr id="8" name="Footer Placeholder 7">
            <a:extLst>
              <a:ext uri="{FF2B5EF4-FFF2-40B4-BE49-F238E27FC236}">
                <a16:creationId xmlns:a16="http://schemas.microsoft.com/office/drawing/2014/main" id="{292483F5-2C54-A2C4-FCA3-F66EBA7D4C5A}"/>
              </a:ext>
            </a:extLst>
          </p:cNvPr>
          <p:cNvSpPr>
            <a:spLocks noGrp="1"/>
          </p:cNvSpPr>
          <p:nvPr>
            <p:ph type="ftr" sz="quarter" idx="3"/>
          </p:nvPr>
        </p:nvSpPr>
        <p:spPr>
          <a:xfrm>
            <a:off x="860425"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Add client via Header &amp; Footer tool</a:t>
            </a:r>
          </a:p>
        </p:txBody>
      </p:sp>
    </p:spTree>
    <p:extLst>
      <p:ext uri="{BB962C8B-B14F-4D97-AF65-F5344CB8AC3E}">
        <p14:creationId xmlns:p14="http://schemas.microsoft.com/office/powerpoint/2010/main" val="1018081173"/>
      </p:ext>
    </p:extLst>
  </p:cSld>
  <p:clrMapOvr>
    <a:masterClrMapping/>
  </p:clrMapOvr>
  <p:transition spd="slow">
    <p:push/>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Mock Up - Mobile &amp; Desktop">
    <p:bg>
      <p:bgPr>
        <a:solidFill>
          <a:schemeClr val="accent2"/>
        </a:solidFill>
        <a:effectLst/>
      </p:bgPr>
    </p:bg>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A78722EA-A341-4098-9FDC-5FE986DBAD56}"/>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a:t>
            </a:fld>
            <a:endParaRPr lang="en-US"/>
          </a:p>
        </p:txBody>
      </p:sp>
      <p:sp>
        <p:nvSpPr>
          <p:cNvPr id="3" name="Title Placeholder 2">
            <a:extLst>
              <a:ext uri="{FF2B5EF4-FFF2-40B4-BE49-F238E27FC236}">
                <a16:creationId xmlns:a16="http://schemas.microsoft.com/office/drawing/2014/main" id="{8877F6D7-E528-4644-EB44-EE63F730F6B1}"/>
              </a:ext>
            </a:extLst>
          </p:cNvPr>
          <p:cNvSpPr>
            <a:spLocks noGrp="1"/>
          </p:cNvSpPr>
          <p:nvPr>
            <p:ph type="title"/>
          </p:nvPr>
        </p:nvSpPr>
        <p:spPr>
          <a:xfrm>
            <a:off x="4238625" y="194208"/>
            <a:ext cx="2698750" cy="123292"/>
          </a:xfrm>
          <a:prstGeom prst="rect">
            <a:avLst/>
          </a:prstGeom>
        </p:spPr>
        <p:txBody>
          <a:bodyPr vert="horz" lIns="0" tIns="0" rIns="0" bIns="0" rtlCol="0" anchor="b">
            <a:noAutofit/>
          </a:bodyPr>
          <a:lstStyle>
            <a:lvl1pPr>
              <a:defRPr sz="800">
                <a:solidFill>
                  <a:schemeClr val="tx1"/>
                </a:solidFill>
                <a:latin typeface="Sons" panose="020B0503030202060203" pitchFamily="34" charset="77"/>
              </a:defRPr>
            </a:lvl1pPr>
          </a:lstStyle>
          <a:p>
            <a:r>
              <a:rPr lang="en-GB"/>
              <a:t>Click to edit Master title style</a:t>
            </a:r>
            <a:endParaRPr lang="en-US"/>
          </a:p>
        </p:txBody>
      </p:sp>
      <p:sp>
        <p:nvSpPr>
          <p:cNvPr id="2" name="Date Placeholder 3">
            <a:extLst>
              <a:ext uri="{FF2B5EF4-FFF2-40B4-BE49-F238E27FC236}">
                <a16:creationId xmlns:a16="http://schemas.microsoft.com/office/drawing/2014/main" id="{05DE4004-A683-68F8-3857-E0C59B90AD5D}"/>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l">
              <a:defRPr sz="800" b="0" i="0">
                <a:solidFill>
                  <a:schemeClr val="tx1"/>
                </a:solidFill>
                <a:latin typeface="Sons" panose="020B0503030202060203" pitchFamily="34" charset="77"/>
              </a:defRPr>
            </a:lvl1pPr>
          </a:lstStyle>
          <a:p>
            <a:fld id="{C6E8FBFF-2E7A-2F40-BCDB-C3644CC7A432}" type="datetime4">
              <a:rPr lang="en-US" smtClean="0"/>
              <a:pPr/>
              <a:t>April 6, 2025</a:t>
            </a:fld>
            <a:endParaRPr lang="en-US"/>
          </a:p>
        </p:txBody>
      </p:sp>
      <p:pic>
        <p:nvPicPr>
          <p:cNvPr id="8" name="Picture 7">
            <a:extLst>
              <a:ext uri="{FF2B5EF4-FFF2-40B4-BE49-F238E27FC236}">
                <a16:creationId xmlns:a16="http://schemas.microsoft.com/office/drawing/2014/main" id="{52F933F1-6C6A-61FF-E421-7208B8E425C9}"/>
              </a:ext>
            </a:extLst>
          </p:cNvPr>
          <p:cNvPicPr>
            <a:picLocks noChangeAspect="1"/>
          </p:cNvPicPr>
          <p:nvPr userDrawn="1"/>
        </p:nvPicPr>
        <p:blipFill rotWithShape="1">
          <a:blip r:embed="rId2"/>
          <a:srcRect l="-2252" r="-2252" b="1941"/>
          <a:stretch/>
        </p:blipFill>
        <p:spPr>
          <a:xfrm>
            <a:off x="1600200" y="1143001"/>
            <a:ext cx="7289661" cy="5715000"/>
          </a:xfrm>
          <a:prstGeom prst="rect">
            <a:avLst/>
          </a:prstGeom>
        </p:spPr>
      </p:pic>
      <p:sp>
        <p:nvSpPr>
          <p:cNvPr id="9" name="Picture Placeholder 20">
            <a:extLst>
              <a:ext uri="{FF2B5EF4-FFF2-40B4-BE49-F238E27FC236}">
                <a16:creationId xmlns:a16="http://schemas.microsoft.com/office/drawing/2014/main" id="{1486F40D-CB3D-7245-0B7D-92766C09595F}"/>
              </a:ext>
            </a:extLst>
          </p:cNvPr>
          <p:cNvSpPr>
            <a:spLocks noGrp="1"/>
          </p:cNvSpPr>
          <p:nvPr>
            <p:ph type="pic" sz="quarter" idx="13" hasCustomPrompt="1"/>
          </p:nvPr>
        </p:nvSpPr>
        <p:spPr>
          <a:xfrm>
            <a:off x="1943100" y="1324616"/>
            <a:ext cx="6629400" cy="3733800"/>
          </a:xfrm>
          <a:prstGeom prst="rect">
            <a:avLst/>
          </a:prstGeom>
          <a:solidFill>
            <a:schemeClr val="bg2"/>
          </a:solidFill>
        </p:spPr>
        <p:txBody>
          <a:bodyPr anchor="ctr"/>
          <a:lstStyle>
            <a:lvl1pPr algn="ctr">
              <a:defRPr>
                <a:solidFill>
                  <a:schemeClr val="bg1"/>
                </a:solidFill>
              </a:defRPr>
            </a:lvl1pPr>
          </a:lstStyle>
          <a:p>
            <a:r>
              <a:rPr lang="en-US"/>
              <a:t>Click icon to add image</a:t>
            </a:r>
          </a:p>
        </p:txBody>
      </p:sp>
      <p:pic>
        <p:nvPicPr>
          <p:cNvPr id="11" name="Picture 10">
            <a:extLst>
              <a:ext uri="{FF2B5EF4-FFF2-40B4-BE49-F238E27FC236}">
                <a16:creationId xmlns:a16="http://schemas.microsoft.com/office/drawing/2014/main" id="{0BCC4FD6-38E7-5317-7144-A74A91761BB5}"/>
              </a:ext>
            </a:extLst>
          </p:cNvPr>
          <p:cNvPicPr>
            <a:picLocks noChangeAspect="1"/>
          </p:cNvPicPr>
          <p:nvPr userDrawn="1"/>
        </p:nvPicPr>
        <p:blipFill rotWithShape="1">
          <a:blip r:embed="rId3"/>
          <a:srcRect l="-612" r="-612"/>
          <a:stretch/>
        </p:blipFill>
        <p:spPr>
          <a:xfrm>
            <a:off x="8632980" y="2442443"/>
            <a:ext cx="1943752" cy="3989726"/>
          </a:xfrm>
          <a:prstGeom prst="rect">
            <a:avLst/>
          </a:prstGeom>
        </p:spPr>
      </p:pic>
      <p:sp>
        <p:nvSpPr>
          <p:cNvPr id="13" name="Picture Placeholder 6">
            <a:extLst>
              <a:ext uri="{FF2B5EF4-FFF2-40B4-BE49-F238E27FC236}">
                <a16:creationId xmlns:a16="http://schemas.microsoft.com/office/drawing/2014/main" id="{0C1C7ED2-88BD-1B09-34D5-A97955C321B9}"/>
              </a:ext>
            </a:extLst>
          </p:cNvPr>
          <p:cNvSpPr>
            <a:spLocks noGrp="1"/>
          </p:cNvSpPr>
          <p:nvPr>
            <p:ph type="pic" sz="quarter" idx="14" hasCustomPrompt="1"/>
          </p:nvPr>
        </p:nvSpPr>
        <p:spPr>
          <a:xfrm>
            <a:off x="8718804" y="2514027"/>
            <a:ext cx="1773936" cy="3836492"/>
          </a:xfrm>
          <a:custGeom>
            <a:avLst/>
            <a:gdLst>
              <a:gd name="connsiteX0" fmla="*/ 0 w 2741831"/>
              <a:gd name="connsiteY0" fmla="*/ 456981 h 5883709"/>
              <a:gd name="connsiteX1" fmla="*/ 456981 w 2741831"/>
              <a:gd name="connsiteY1" fmla="*/ 0 h 5883709"/>
              <a:gd name="connsiteX2" fmla="*/ 2284850 w 2741831"/>
              <a:gd name="connsiteY2" fmla="*/ 0 h 5883709"/>
              <a:gd name="connsiteX3" fmla="*/ 2741831 w 2741831"/>
              <a:gd name="connsiteY3" fmla="*/ 456981 h 5883709"/>
              <a:gd name="connsiteX4" fmla="*/ 2741831 w 2741831"/>
              <a:gd name="connsiteY4" fmla="*/ 5426728 h 5883709"/>
              <a:gd name="connsiteX5" fmla="*/ 2284850 w 2741831"/>
              <a:gd name="connsiteY5" fmla="*/ 5883709 h 5883709"/>
              <a:gd name="connsiteX6" fmla="*/ 456981 w 2741831"/>
              <a:gd name="connsiteY6" fmla="*/ 5883709 h 5883709"/>
              <a:gd name="connsiteX7" fmla="*/ 0 w 2741831"/>
              <a:gd name="connsiteY7" fmla="*/ 5426728 h 5883709"/>
              <a:gd name="connsiteX8" fmla="*/ 0 w 2741831"/>
              <a:gd name="connsiteY8" fmla="*/ 456981 h 5883709"/>
              <a:gd name="connsiteX0" fmla="*/ 0 w 2741831"/>
              <a:gd name="connsiteY0" fmla="*/ 456981 h 5883709"/>
              <a:gd name="connsiteX1" fmla="*/ 456981 w 2741831"/>
              <a:gd name="connsiteY1" fmla="*/ 0 h 5883709"/>
              <a:gd name="connsiteX2" fmla="*/ 2284850 w 2741831"/>
              <a:gd name="connsiteY2" fmla="*/ 0 h 5883709"/>
              <a:gd name="connsiteX3" fmla="*/ 2741831 w 2741831"/>
              <a:gd name="connsiteY3" fmla="*/ 456981 h 5883709"/>
              <a:gd name="connsiteX4" fmla="*/ 2741831 w 2741831"/>
              <a:gd name="connsiteY4" fmla="*/ 5426728 h 5883709"/>
              <a:gd name="connsiteX5" fmla="*/ 2284850 w 2741831"/>
              <a:gd name="connsiteY5" fmla="*/ 5883709 h 5883709"/>
              <a:gd name="connsiteX6" fmla="*/ 456981 w 2741831"/>
              <a:gd name="connsiteY6" fmla="*/ 5883709 h 5883709"/>
              <a:gd name="connsiteX7" fmla="*/ 0 w 2741831"/>
              <a:gd name="connsiteY7" fmla="*/ 5426728 h 5883709"/>
              <a:gd name="connsiteX8" fmla="*/ 0 w 2741831"/>
              <a:gd name="connsiteY8" fmla="*/ 456981 h 5883709"/>
              <a:gd name="connsiteX0" fmla="*/ 0 w 2741831"/>
              <a:gd name="connsiteY0" fmla="*/ 457120 h 5883848"/>
              <a:gd name="connsiteX1" fmla="*/ 456981 w 2741831"/>
              <a:gd name="connsiteY1" fmla="*/ 139 h 5883848"/>
              <a:gd name="connsiteX2" fmla="*/ 2284850 w 2741831"/>
              <a:gd name="connsiteY2" fmla="*/ 139 h 5883848"/>
              <a:gd name="connsiteX3" fmla="*/ 2741831 w 2741831"/>
              <a:gd name="connsiteY3" fmla="*/ 457120 h 5883848"/>
              <a:gd name="connsiteX4" fmla="*/ 2741831 w 2741831"/>
              <a:gd name="connsiteY4" fmla="*/ 5426867 h 5883848"/>
              <a:gd name="connsiteX5" fmla="*/ 2284850 w 2741831"/>
              <a:gd name="connsiteY5" fmla="*/ 5883848 h 5883848"/>
              <a:gd name="connsiteX6" fmla="*/ 456981 w 2741831"/>
              <a:gd name="connsiteY6" fmla="*/ 5883848 h 5883848"/>
              <a:gd name="connsiteX7" fmla="*/ 0 w 2741831"/>
              <a:gd name="connsiteY7" fmla="*/ 5426867 h 5883848"/>
              <a:gd name="connsiteX8" fmla="*/ 0 w 2741831"/>
              <a:gd name="connsiteY8" fmla="*/ 457120 h 5883848"/>
              <a:gd name="connsiteX0" fmla="*/ 0 w 2741831"/>
              <a:gd name="connsiteY0" fmla="*/ 457120 h 5883848"/>
              <a:gd name="connsiteX1" fmla="*/ 456981 w 2741831"/>
              <a:gd name="connsiteY1" fmla="*/ 139 h 5883848"/>
              <a:gd name="connsiteX2" fmla="*/ 2284850 w 2741831"/>
              <a:gd name="connsiteY2" fmla="*/ 139 h 5883848"/>
              <a:gd name="connsiteX3" fmla="*/ 2741831 w 2741831"/>
              <a:gd name="connsiteY3" fmla="*/ 457120 h 5883848"/>
              <a:gd name="connsiteX4" fmla="*/ 2741831 w 2741831"/>
              <a:gd name="connsiteY4" fmla="*/ 5426867 h 5883848"/>
              <a:gd name="connsiteX5" fmla="*/ 2284850 w 2741831"/>
              <a:gd name="connsiteY5" fmla="*/ 5883848 h 5883848"/>
              <a:gd name="connsiteX6" fmla="*/ 456981 w 2741831"/>
              <a:gd name="connsiteY6" fmla="*/ 5883848 h 5883848"/>
              <a:gd name="connsiteX7" fmla="*/ 0 w 2741831"/>
              <a:gd name="connsiteY7" fmla="*/ 5426867 h 5883848"/>
              <a:gd name="connsiteX8" fmla="*/ 0 w 2741831"/>
              <a:gd name="connsiteY8" fmla="*/ 457120 h 5883848"/>
              <a:gd name="connsiteX0" fmla="*/ 0 w 2743242"/>
              <a:gd name="connsiteY0" fmla="*/ 457120 h 5883848"/>
              <a:gd name="connsiteX1" fmla="*/ 456981 w 2743242"/>
              <a:gd name="connsiteY1" fmla="*/ 139 h 5883848"/>
              <a:gd name="connsiteX2" fmla="*/ 2284850 w 2743242"/>
              <a:gd name="connsiteY2" fmla="*/ 139 h 5883848"/>
              <a:gd name="connsiteX3" fmla="*/ 2741831 w 2743242"/>
              <a:gd name="connsiteY3" fmla="*/ 457120 h 5883848"/>
              <a:gd name="connsiteX4" fmla="*/ 2741831 w 2743242"/>
              <a:gd name="connsiteY4" fmla="*/ 5426867 h 5883848"/>
              <a:gd name="connsiteX5" fmla="*/ 2284850 w 2743242"/>
              <a:gd name="connsiteY5" fmla="*/ 5883848 h 5883848"/>
              <a:gd name="connsiteX6" fmla="*/ 456981 w 2743242"/>
              <a:gd name="connsiteY6" fmla="*/ 5883848 h 5883848"/>
              <a:gd name="connsiteX7" fmla="*/ 0 w 2743242"/>
              <a:gd name="connsiteY7" fmla="*/ 5426867 h 5883848"/>
              <a:gd name="connsiteX8" fmla="*/ 0 w 2743242"/>
              <a:gd name="connsiteY8" fmla="*/ 457120 h 5883848"/>
              <a:gd name="connsiteX0" fmla="*/ 0 w 2743242"/>
              <a:gd name="connsiteY0" fmla="*/ 457120 h 5885259"/>
              <a:gd name="connsiteX1" fmla="*/ 456981 w 2743242"/>
              <a:gd name="connsiteY1" fmla="*/ 139 h 5885259"/>
              <a:gd name="connsiteX2" fmla="*/ 2284850 w 2743242"/>
              <a:gd name="connsiteY2" fmla="*/ 139 h 5885259"/>
              <a:gd name="connsiteX3" fmla="*/ 2741831 w 2743242"/>
              <a:gd name="connsiteY3" fmla="*/ 457120 h 5885259"/>
              <a:gd name="connsiteX4" fmla="*/ 2741831 w 2743242"/>
              <a:gd name="connsiteY4" fmla="*/ 5426867 h 5885259"/>
              <a:gd name="connsiteX5" fmla="*/ 2284850 w 2743242"/>
              <a:gd name="connsiteY5" fmla="*/ 5883848 h 5885259"/>
              <a:gd name="connsiteX6" fmla="*/ 456981 w 2743242"/>
              <a:gd name="connsiteY6" fmla="*/ 5883848 h 5885259"/>
              <a:gd name="connsiteX7" fmla="*/ 0 w 2743242"/>
              <a:gd name="connsiteY7" fmla="*/ 5426867 h 5885259"/>
              <a:gd name="connsiteX8" fmla="*/ 0 w 2743242"/>
              <a:gd name="connsiteY8" fmla="*/ 457120 h 5885259"/>
              <a:gd name="connsiteX0" fmla="*/ 0 w 2743242"/>
              <a:gd name="connsiteY0" fmla="*/ 457120 h 5886229"/>
              <a:gd name="connsiteX1" fmla="*/ 456981 w 2743242"/>
              <a:gd name="connsiteY1" fmla="*/ 139 h 5886229"/>
              <a:gd name="connsiteX2" fmla="*/ 2284850 w 2743242"/>
              <a:gd name="connsiteY2" fmla="*/ 139 h 5886229"/>
              <a:gd name="connsiteX3" fmla="*/ 2741831 w 2743242"/>
              <a:gd name="connsiteY3" fmla="*/ 457120 h 5886229"/>
              <a:gd name="connsiteX4" fmla="*/ 2741831 w 2743242"/>
              <a:gd name="connsiteY4" fmla="*/ 5426867 h 5886229"/>
              <a:gd name="connsiteX5" fmla="*/ 2284850 w 2743242"/>
              <a:gd name="connsiteY5" fmla="*/ 5883848 h 5886229"/>
              <a:gd name="connsiteX6" fmla="*/ 456981 w 2743242"/>
              <a:gd name="connsiteY6" fmla="*/ 5883848 h 5886229"/>
              <a:gd name="connsiteX7" fmla="*/ 0 w 2743242"/>
              <a:gd name="connsiteY7" fmla="*/ 5426867 h 5886229"/>
              <a:gd name="connsiteX8" fmla="*/ 0 w 2743242"/>
              <a:gd name="connsiteY8" fmla="*/ 457120 h 5886229"/>
              <a:gd name="connsiteX0" fmla="*/ 1411 w 2744653"/>
              <a:gd name="connsiteY0" fmla="*/ 457120 h 5886229"/>
              <a:gd name="connsiteX1" fmla="*/ 458392 w 2744653"/>
              <a:gd name="connsiteY1" fmla="*/ 139 h 5886229"/>
              <a:gd name="connsiteX2" fmla="*/ 2286261 w 2744653"/>
              <a:gd name="connsiteY2" fmla="*/ 139 h 5886229"/>
              <a:gd name="connsiteX3" fmla="*/ 2743242 w 2744653"/>
              <a:gd name="connsiteY3" fmla="*/ 457120 h 5886229"/>
              <a:gd name="connsiteX4" fmla="*/ 2743242 w 2744653"/>
              <a:gd name="connsiteY4" fmla="*/ 5426867 h 5886229"/>
              <a:gd name="connsiteX5" fmla="*/ 2286261 w 2744653"/>
              <a:gd name="connsiteY5" fmla="*/ 5883848 h 5886229"/>
              <a:gd name="connsiteX6" fmla="*/ 458392 w 2744653"/>
              <a:gd name="connsiteY6" fmla="*/ 5883848 h 5886229"/>
              <a:gd name="connsiteX7" fmla="*/ 1411 w 2744653"/>
              <a:gd name="connsiteY7" fmla="*/ 5426867 h 5886229"/>
              <a:gd name="connsiteX8" fmla="*/ 1411 w 2744653"/>
              <a:gd name="connsiteY8" fmla="*/ 457120 h 5886229"/>
              <a:gd name="connsiteX0" fmla="*/ 1411 w 2744653"/>
              <a:gd name="connsiteY0" fmla="*/ 457120 h 5886229"/>
              <a:gd name="connsiteX1" fmla="*/ 458392 w 2744653"/>
              <a:gd name="connsiteY1" fmla="*/ 139 h 5886229"/>
              <a:gd name="connsiteX2" fmla="*/ 2286261 w 2744653"/>
              <a:gd name="connsiteY2" fmla="*/ 139 h 5886229"/>
              <a:gd name="connsiteX3" fmla="*/ 2743242 w 2744653"/>
              <a:gd name="connsiteY3" fmla="*/ 457120 h 5886229"/>
              <a:gd name="connsiteX4" fmla="*/ 2743242 w 2744653"/>
              <a:gd name="connsiteY4" fmla="*/ 5426867 h 5886229"/>
              <a:gd name="connsiteX5" fmla="*/ 2286261 w 2744653"/>
              <a:gd name="connsiteY5" fmla="*/ 5883848 h 5886229"/>
              <a:gd name="connsiteX6" fmla="*/ 458392 w 2744653"/>
              <a:gd name="connsiteY6" fmla="*/ 5883848 h 5886229"/>
              <a:gd name="connsiteX7" fmla="*/ 1411 w 2744653"/>
              <a:gd name="connsiteY7" fmla="*/ 5426867 h 5886229"/>
              <a:gd name="connsiteX8" fmla="*/ 1411 w 2744653"/>
              <a:gd name="connsiteY8" fmla="*/ 457120 h 588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4653" h="5886229">
                <a:moveTo>
                  <a:pt x="1411" y="457120"/>
                </a:moveTo>
                <a:cubicBezTo>
                  <a:pt x="1411" y="204736"/>
                  <a:pt x="107583" y="3314"/>
                  <a:pt x="458392" y="139"/>
                </a:cubicBezTo>
                <a:lnTo>
                  <a:pt x="2286261" y="139"/>
                </a:lnTo>
                <a:cubicBezTo>
                  <a:pt x="2624370" y="-6211"/>
                  <a:pt x="2743242" y="204736"/>
                  <a:pt x="2743242" y="457120"/>
                </a:cubicBezTo>
                <a:cubicBezTo>
                  <a:pt x="2743242" y="2113702"/>
                  <a:pt x="2746417" y="5041133"/>
                  <a:pt x="2743242" y="5426867"/>
                </a:cubicBezTo>
                <a:cubicBezTo>
                  <a:pt x="2740067" y="5812601"/>
                  <a:pt x="2595795" y="5880673"/>
                  <a:pt x="2286261" y="5883848"/>
                </a:cubicBezTo>
                <a:cubicBezTo>
                  <a:pt x="1976727" y="5887023"/>
                  <a:pt x="777451" y="5887023"/>
                  <a:pt x="458392" y="5883848"/>
                </a:cubicBezTo>
                <a:cubicBezTo>
                  <a:pt x="139333" y="5880673"/>
                  <a:pt x="4586" y="5755451"/>
                  <a:pt x="1411" y="5426867"/>
                </a:cubicBezTo>
                <a:cubicBezTo>
                  <a:pt x="-1764" y="5098283"/>
                  <a:pt x="1411" y="2113702"/>
                  <a:pt x="1411" y="457120"/>
                </a:cubicBezTo>
                <a:close/>
              </a:path>
            </a:pathLst>
          </a:custGeom>
          <a:solidFill>
            <a:schemeClr val="bg2"/>
          </a:solidFill>
        </p:spPr>
        <p:txBody>
          <a:bodyPr anchor="ctr"/>
          <a:lstStyle>
            <a:lvl1pPr algn="ctr">
              <a:defRPr>
                <a:solidFill>
                  <a:schemeClr val="bg1"/>
                </a:solidFill>
              </a:defRPr>
            </a:lvl1pPr>
          </a:lstStyle>
          <a:p>
            <a:r>
              <a:rPr lang="en-US"/>
              <a:t>Click to add image</a:t>
            </a:r>
          </a:p>
        </p:txBody>
      </p:sp>
      <p:sp>
        <p:nvSpPr>
          <p:cNvPr id="4" name="Footer Placeholder 7">
            <a:extLst>
              <a:ext uri="{FF2B5EF4-FFF2-40B4-BE49-F238E27FC236}">
                <a16:creationId xmlns:a16="http://schemas.microsoft.com/office/drawing/2014/main" id="{9E7DAD25-70B0-9332-A05D-C07C170DCF27}"/>
              </a:ext>
            </a:extLst>
          </p:cNvPr>
          <p:cNvSpPr>
            <a:spLocks noGrp="1"/>
          </p:cNvSpPr>
          <p:nvPr>
            <p:ph type="ftr" sz="quarter" idx="3"/>
          </p:nvPr>
        </p:nvSpPr>
        <p:spPr>
          <a:xfrm>
            <a:off x="860425"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Add client via Header &amp; Footer tool</a:t>
            </a:r>
          </a:p>
        </p:txBody>
      </p:sp>
    </p:spTree>
    <p:extLst>
      <p:ext uri="{BB962C8B-B14F-4D97-AF65-F5344CB8AC3E}">
        <p14:creationId xmlns:p14="http://schemas.microsoft.com/office/powerpoint/2010/main" val="1055996203"/>
      </p:ext>
    </p:extLst>
  </p:cSld>
  <p:clrMapOvr>
    <a:masterClrMapping/>
  </p:clrMapOvr>
  <p:transition spd="slow">
    <p:push/>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ice Mock Up - Tablet">
    <p:bg>
      <p:bgPr>
        <a:solidFill>
          <a:schemeClr val="accent2"/>
        </a:solidFill>
        <a:effectLst/>
      </p:bgPr>
    </p:bg>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A78722EA-A341-4098-9FDC-5FE986DBAD56}"/>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a:t>
            </a:fld>
            <a:endParaRPr lang="en-US"/>
          </a:p>
        </p:txBody>
      </p:sp>
      <p:sp>
        <p:nvSpPr>
          <p:cNvPr id="3" name="Title Placeholder 2">
            <a:extLst>
              <a:ext uri="{FF2B5EF4-FFF2-40B4-BE49-F238E27FC236}">
                <a16:creationId xmlns:a16="http://schemas.microsoft.com/office/drawing/2014/main" id="{8877F6D7-E528-4644-EB44-EE63F730F6B1}"/>
              </a:ext>
            </a:extLst>
          </p:cNvPr>
          <p:cNvSpPr>
            <a:spLocks noGrp="1"/>
          </p:cNvSpPr>
          <p:nvPr>
            <p:ph type="title"/>
          </p:nvPr>
        </p:nvSpPr>
        <p:spPr>
          <a:xfrm>
            <a:off x="4238625" y="194208"/>
            <a:ext cx="2698750" cy="123292"/>
          </a:xfrm>
          <a:prstGeom prst="rect">
            <a:avLst/>
          </a:prstGeom>
        </p:spPr>
        <p:txBody>
          <a:bodyPr vert="horz" lIns="0" tIns="0" rIns="0" bIns="0" rtlCol="0" anchor="b">
            <a:noAutofit/>
          </a:bodyPr>
          <a:lstStyle>
            <a:lvl1pPr>
              <a:defRPr sz="800">
                <a:solidFill>
                  <a:schemeClr val="tx1"/>
                </a:solidFill>
                <a:latin typeface="Sons" panose="020B0503030202060203" pitchFamily="34" charset="77"/>
              </a:defRPr>
            </a:lvl1pPr>
          </a:lstStyle>
          <a:p>
            <a:r>
              <a:rPr lang="en-GB"/>
              <a:t>Click to edit Master title style</a:t>
            </a:r>
            <a:endParaRPr lang="en-US"/>
          </a:p>
        </p:txBody>
      </p:sp>
      <p:sp>
        <p:nvSpPr>
          <p:cNvPr id="2" name="Date Placeholder 3">
            <a:extLst>
              <a:ext uri="{FF2B5EF4-FFF2-40B4-BE49-F238E27FC236}">
                <a16:creationId xmlns:a16="http://schemas.microsoft.com/office/drawing/2014/main" id="{05DE4004-A683-68F8-3857-E0C59B90AD5D}"/>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l">
              <a:defRPr sz="800" b="0" i="0">
                <a:solidFill>
                  <a:schemeClr val="tx1"/>
                </a:solidFill>
                <a:latin typeface="Sons" panose="020B0503030202060203" pitchFamily="34" charset="77"/>
              </a:defRPr>
            </a:lvl1pPr>
          </a:lstStyle>
          <a:p>
            <a:fld id="{12CBA27F-C9A0-1240-A0AC-595831A019CC}" type="datetime4">
              <a:rPr lang="en-US" smtClean="0"/>
              <a:pPr/>
              <a:t>April 6, 2025</a:t>
            </a:fld>
            <a:endParaRPr lang="en-US"/>
          </a:p>
        </p:txBody>
      </p:sp>
      <p:sp>
        <p:nvSpPr>
          <p:cNvPr id="8" name="Picture Placeholder 10">
            <a:extLst>
              <a:ext uri="{FF2B5EF4-FFF2-40B4-BE49-F238E27FC236}">
                <a16:creationId xmlns:a16="http://schemas.microsoft.com/office/drawing/2014/main" id="{B5CA9690-ADDC-2973-3DD1-0B728C4A7520}"/>
              </a:ext>
            </a:extLst>
          </p:cNvPr>
          <p:cNvSpPr>
            <a:spLocks noGrp="1"/>
          </p:cNvSpPr>
          <p:nvPr>
            <p:ph type="pic" sz="quarter" idx="10" hasCustomPrompt="1"/>
          </p:nvPr>
        </p:nvSpPr>
        <p:spPr>
          <a:xfrm>
            <a:off x="4000500" y="685800"/>
            <a:ext cx="4191000" cy="5791200"/>
          </a:xfrm>
          <a:custGeom>
            <a:avLst/>
            <a:gdLst>
              <a:gd name="connsiteX0" fmla="*/ 0 w 4152900"/>
              <a:gd name="connsiteY0" fmla="*/ 0 h 5775326"/>
              <a:gd name="connsiteX1" fmla="*/ 4152900 w 4152900"/>
              <a:gd name="connsiteY1" fmla="*/ 0 h 5775326"/>
              <a:gd name="connsiteX2" fmla="*/ 4152900 w 4152900"/>
              <a:gd name="connsiteY2" fmla="*/ 5775326 h 5775326"/>
              <a:gd name="connsiteX3" fmla="*/ 0 w 4152900"/>
              <a:gd name="connsiteY3" fmla="*/ 5775326 h 5775326"/>
              <a:gd name="connsiteX4" fmla="*/ 0 w 4152900"/>
              <a:gd name="connsiteY4" fmla="*/ 0 h 5775326"/>
              <a:gd name="connsiteX0" fmla="*/ 0 w 4152900"/>
              <a:gd name="connsiteY0" fmla="*/ 0 h 5775326"/>
              <a:gd name="connsiteX1" fmla="*/ 3949701 w 4152900"/>
              <a:gd name="connsiteY1" fmla="*/ 3174 h 5775326"/>
              <a:gd name="connsiteX2" fmla="*/ 4152900 w 4152900"/>
              <a:gd name="connsiteY2" fmla="*/ 0 h 5775326"/>
              <a:gd name="connsiteX3" fmla="*/ 4152900 w 4152900"/>
              <a:gd name="connsiteY3" fmla="*/ 5775326 h 5775326"/>
              <a:gd name="connsiteX4" fmla="*/ 0 w 4152900"/>
              <a:gd name="connsiteY4" fmla="*/ 5775326 h 5775326"/>
              <a:gd name="connsiteX5" fmla="*/ 0 w 4152900"/>
              <a:gd name="connsiteY5" fmla="*/ 0 h 5775326"/>
              <a:gd name="connsiteX0" fmla="*/ 0 w 4152900"/>
              <a:gd name="connsiteY0" fmla="*/ 0 h 5775326"/>
              <a:gd name="connsiteX1" fmla="*/ 3949701 w 4152900"/>
              <a:gd name="connsiteY1" fmla="*/ 3174 h 5775326"/>
              <a:gd name="connsiteX2" fmla="*/ 4152900 w 4152900"/>
              <a:gd name="connsiteY2" fmla="*/ 0 h 5775326"/>
              <a:gd name="connsiteX3" fmla="*/ 4149726 w 4152900"/>
              <a:gd name="connsiteY3" fmla="*/ 177799 h 5775326"/>
              <a:gd name="connsiteX4" fmla="*/ 4152900 w 4152900"/>
              <a:gd name="connsiteY4" fmla="*/ 5775326 h 5775326"/>
              <a:gd name="connsiteX5" fmla="*/ 0 w 4152900"/>
              <a:gd name="connsiteY5" fmla="*/ 5775326 h 5775326"/>
              <a:gd name="connsiteX6" fmla="*/ 0 w 4152900"/>
              <a:gd name="connsiteY6" fmla="*/ 0 h 5775326"/>
              <a:gd name="connsiteX0" fmla="*/ 0 w 4152900"/>
              <a:gd name="connsiteY0" fmla="*/ 0 h 5775326"/>
              <a:gd name="connsiteX1" fmla="*/ 3949701 w 4152900"/>
              <a:gd name="connsiteY1" fmla="*/ 3174 h 5775326"/>
              <a:gd name="connsiteX2" fmla="*/ 4149726 w 4152900"/>
              <a:gd name="connsiteY2" fmla="*/ 177799 h 5775326"/>
              <a:gd name="connsiteX3" fmla="*/ 4152900 w 4152900"/>
              <a:gd name="connsiteY3" fmla="*/ 5775326 h 5775326"/>
              <a:gd name="connsiteX4" fmla="*/ 0 w 4152900"/>
              <a:gd name="connsiteY4" fmla="*/ 5775326 h 5775326"/>
              <a:gd name="connsiteX5" fmla="*/ 0 w 4152900"/>
              <a:gd name="connsiteY5" fmla="*/ 0 h 5775326"/>
              <a:gd name="connsiteX0" fmla="*/ 0 w 4152900"/>
              <a:gd name="connsiteY0" fmla="*/ 0 h 5775326"/>
              <a:gd name="connsiteX1" fmla="*/ 3994151 w 4152900"/>
              <a:gd name="connsiteY1" fmla="*/ 3174 h 5775326"/>
              <a:gd name="connsiteX2" fmla="*/ 4149726 w 4152900"/>
              <a:gd name="connsiteY2" fmla="*/ 177799 h 5775326"/>
              <a:gd name="connsiteX3" fmla="*/ 4152900 w 4152900"/>
              <a:gd name="connsiteY3" fmla="*/ 5775326 h 5775326"/>
              <a:gd name="connsiteX4" fmla="*/ 0 w 4152900"/>
              <a:gd name="connsiteY4" fmla="*/ 5775326 h 5775326"/>
              <a:gd name="connsiteX5" fmla="*/ 0 w 4152900"/>
              <a:gd name="connsiteY5" fmla="*/ 0 h 5775326"/>
              <a:gd name="connsiteX0" fmla="*/ 0 w 4152900"/>
              <a:gd name="connsiteY0" fmla="*/ 0 h 5775326"/>
              <a:gd name="connsiteX1" fmla="*/ 3994151 w 4152900"/>
              <a:gd name="connsiteY1" fmla="*/ 3174 h 5775326"/>
              <a:gd name="connsiteX2" fmla="*/ 4149726 w 4152900"/>
              <a:gd name="connsiteY2" fmla="*/ 177799 h 5775326"/>
              <a:gd name="connsiteX3" fmla="*/ 4152900 w 4152900"/>
              <a:gd name="connsiteY3" fmla="*/ 5775326 h 5775326"/>
              <a:gd name="connsiteX4" fmla="*/ 0 w 4152900"/>
              <a:gd name="connsiteY4" fmla="*/ 5775326 h 5775326"/>
              <a:gd name="connsiteX5" fmla="*/ 0 w 4152900"/>
              <a:gd name="connsiteY5" fmla="*/ 0 h 5775326"/>
              <a:gd name="connsiteX0" fmla="*/ 0 w 4159777"/>
              <a:gd name="connsiteY0" fmla="*/ 0 h 5775326"/>
              <a:gd name="connsiteX1" fmla="*/ 3994151 w 4159777"/>
              <a:gd name="connsiteY1" fmla="*/ 3174 h 5775326"/>
              <a:gd name="connsiteX2" fmla="*/ 4149726 w 4159777"/>
              <a:gd name="connsiteY2" fmla="*/ 177799 h 5775326"/>
              <a:gd name="connsiteX3" fmla="*/ 4152900 w 4159777"/>
              <a:gd name="connsiteY3" fmla="*/ 5775326 h 5775326"/>
              <a:gd name="connsiteX4" fmla="*/ 0 w 4159777"/>
              <a:gd name="connsiteY4" fmla="*/ 5775326 h 5775326"/>
              <a:gd name="connsiteX5" fmla="*/ 0 w 4159777"/>
              <a:gd name="connsiteY5" fmla="*/ 0 h 5775326"/>
              <a:gd name="connsiteX0" fmla="*/ 0 w 4152900"/>
              <a:gd name="connsiteY0" fmla="*/ 0 h 5775326"/>
              <a:gd name="connsiteX1" fmla="*/ 3994151 w 4152900"/>
              <a:gd name="connsiteY1" fmla="*/ 3174 h 5775326"/>
              <a:gd name="connsiteX2" fmla="*/ 4149726 w 4152900"/>
              <a:gd name="connsiteY2" fmla="*/ 177799 h 5775326"/>
              <a:gd name="connsiteX3" fmla="*/ 4152900 w 4152900"/>
              <a:gd name="connsiteY3" fmla="*/ 5775326 h 5775326"/>
              <a:gd name="connsiteX4" fmla="*/ 0 w 4152900"/>
              <a:gd name="connsiteY4" fmla="*/ 5775326 h 5775326"/>
              <a:gd name="connsiteX5" fmla="*/ 0 w 4152900"/>
              <a:gd name="connsiteY5" fmla="*/ 0 h 5775326"/>
              <a:gd name="connsiteX0" fmla="*/ 0 w 4152900"/>
              <a:gd name="connsiteY0" fmla="*/ 0 h 5775326"/>
              <a:gd name="connsiteX1" fmla="*/ 107951 w 4152900"/>
              <a:gd name="connsiteY1" fmla="*/ 3174 h 5775326"/>
              <a:gd name="connsiteX2" fmla="*/ 3994151 w 4152900"/>
              <a:gd name="connsiteY2" fmla="*/ 3174 h 5775326"/>
              <a:gd name="connsiteX3" fmla="*/ 4149726 w 4152900"/>
              <a:gd name="connsiteY3" fmla="*/ 177799 h 5775326"/>
              <a:gd name="connsiteX4" fmla="*/ 4152900 w 4152900"/>
              <a:gd name="connsiteY4" fmla="*/ 5775326 h 5775326"/>
              <a:gd name="connsiteX5" fmla="*/ 0 w 4152900"/>
              <a:gd name="connsiteY5" fmla="*/ 5775326 h 5775326"/>
              <a:gd name="connsiteX6" fmla="*/ 0 w 4152900"/>
              <a:gd name="connsiteY6" fmla="*/ 0 h 5775326"/>
              <a:gd name="connsiteX0" fmla="*/ 6349 w 4159249"/>
              <a:gd name="connsiteY0" fmla="*/ 0 h 5775326"/>
              <a:gd name="connsiteX1" fmla="*/ 114300 w 4159249"/>
              <a:gd name="connsiteY1" fmla="*/ 3174 h 5775326"/>
              <a:gd name="connsiteX2" fmla="*/ 4000500 w 4159249"/>
              <a:gd name="connsiteY2" fmla="*/ 3174 h 5775326"/>
              <a:gd name="connsiteX3" fmla="*/ 4156075 w 4159249"/>
              <a:gd name="connsiteY3" fmla="*/ 177799 h 5775326"/>
              <a:gd name="connsiteX4" fmla="*/ 4159249 w 4159249"/>
              <a:gd name="connsiteY4" fmla="*/ 5775326 h 5775326"/>
              <a:gd name="connsiteX5" fmla="*/ 6349 w 4159249"/>
              <a:gd name="connsiteY5" fmla="*/ 5775326 h 5775326"/>
              <a:gd name="connsiteX6" fmla="*/ 0 w 4159249"/>
              <a:gd name="connsiteY6" fmla="*/ 92074 h 5775326"/>
              <a:gd name="connsiteX7" fmla="*/ 6349 w 4159249"/>
              <a:gd name="connsiteY7" fmla="*/ 0 h 5775326"/>
              <a:gd name="connsiteX0" fmla="*/ 0 w 4159249"/>
              <a:gd name="connsiteY0" fmla="*/ 88900 h 5772152"/>
              <a:gd name="connsiteX1" fmla="*/ 114300 w 4159249"/>
              <a:gd name="connsiteY1" fmla="*/ 0 h 5772152"/>
              <a:gd name="connsiteX2" fmla="*/ 4000500 w 4159249"/>
              <a:gd name="connsiteY2" fmla="*/ 0 h 5772152"/>
              <a:gd name="connsiteX3" fmla="*/ 4156075 w 4159249"/>
              <a:gd name="connsiteY3" fmla="*/ 174625 h 5772152"/>
              <a:gd name="connsiteX4" fmla="*/ 4159249 w 4159249"/>
              <a:gd name="connsiteY4" fmla="*/ 5772152 h 5772152"/>
              <a:gd name="connsiteX5" fmla="*/ 6349 w 4159249"/>
              <a:gd name="connsiteY5" fmla="*/ 5772152 h 5772152"/>
              <a:gd name="connsiteX6" fmla="*/ 0 w 4159249"/>
              <a:gd name="connsiteY6" fmla="*/ 88900 h 5772152"/>
              <a:gd name="connsiteX0" fmla="*/ 0 w 4159249"/>
              <a:gd name="connsiteY0" fmla="*/ 88900 h 5772152"/>
              <a:gd name="connsiteX1" fmla="*/ 114300 w 4159249"/>
              <a:gd name="connsiteY1" fmla="*/ 0 h 5772152"/>
              <a:gd name="connsiteX2" fmla="*/ 4000500 w 4159249"/>
              <a:gd name="connsiteY2" fmla="*/ 0 h 5772152"/>
              <a:gd name="connsiteX3" fmla="*/ 4156075 w 4159249"/>
              <a:gd name="connsiteY3" fmla="*/ 174625 h 5772152"/>
              <a:gd name="connsiteX4" fmla="*/ 4159249 w 4159249"/>
              <a:gd name="connsiteY4" fmla="*/ 5772152 h 5772152"/>
              <a:gd name="connsiteX5" fmla="*/ 6349 w 4159249"/>
              <a:gd name="connsiteY5" fmla="*/ 5772152 h 5772152"/>
              <a:gd name="connsiteX6" fmla="*/ 0 w 4159249"/>
              <a:gd name="connsiteY6" fmla="*/ 88900 h 5772152"/>
              <a:gd name="connsiteX0" fmla="*/ 575 w 4159824"/>
              <a:gd name="connsiteY0" fmla="*/ 88900 h 5772152"/>
              <a:gd name="connsiteX1" fmla="*/ 114875 w 4159824"/>
              <a:gd name="connsiteY1" fmla="*/ 0 h 5772152"/>
              <a:gd name="connsiteX2" fmla="*/ 4001075 w 4159824"/>
              <a:gd name="connsiteY2" fmla="*/ 0 h 5772152"/>
              <a:gd name="connsiteX3" fmla="*/ 4156650 w 4159824"/>
              <a:gd name="connsiteY3" fmla="*/ 174625 h 5772152"/>
              <a:gd name="connsiteX4" fmla="*/ 4159824 w 4159824"/>
              <a:gd name="connsiteY4" fmla="*/ 5772152 h 5772152"/>
              <a:gd name="connsiteX5" fmla="*/ 6924 w 4159824"/>
              <a:gd name="connsiteY5" fmla="*/ 5772152 h 5772152"/>
              <a:gd name="connsiteX6" fmla="*/ 575 w 4159824"/>
              <a:gd name="connsiteY6" fmla="*/ 88900 h 5772152"/>
              <a:gd name="connsiteX0" fmla="*/ 575 w 4159824"/>
              <a:gd name="connsiteY0" fmla="*/ 130175 h 5772152"/>
              <a:gd name="connsiteX1" fmla="*/ 114875 w 4159824"/>
              <a:gd name="connsiteY1" fmla="*/ 0 h 5772152"/>
              <a:gd name="connsiteX2" fmla="*/ 4001075 w 4159824"/>
              <a:gd name="connsiteY2" fmla="*/ 0 h 5772152"/>
              <a:gd name="connsiteX3" fmla="*/ 4156650 w 4159824"/>
              <a:gd name="connsiteY3" fmla="*/ 174625 h 5772152"/>
              <a:gd name="connsiteX4" fmla="*/ 4159824 w 4159824"/>
              <a:gd name="connsiteY4" fmla="*/ 5772152 h 5772152"/>
              <a:gd name="connsiteX5" fmla="*/ 6924 w 4159824"/>
              <a:gd name="connsiteY5" fmla="*/ 5772152 h 5772152"/>
              <a:gd name="connsiteX6" fmla="*/ 575 w 4159824"/>
              <a:gd name="connsiteY6" fmla="*/ 130175 h 5772152"/>
              <a:gd name="connsiteX0" fmla="*/ 575 w 4159824"/>
              <a:gd name="connsiteY0" fmla="*/ 130175 h 5772152"/>
              <a:gd name="connsiteX1" fmla="*/ 114875 w 4159824"/>
              <a:gd name="connsiteY1" fmla="*/ 0 h 5772152"/>
              <a:gd name="connsiteX2" fmla="*/ 4001075 w 4159824"/>
              <a:gd name="connsiteY2" fmla="*/ 0 h 5772152"/>
              <a:gd name="connsiteX3" fmla="*/ 4156650 w 4159824"/>
              <a:gd name="connsiteY3" fmla="*/ 174625 h 5772152"/>
              <a:gd name="connsiteX4" fmla="*/ 4153188 w 4159824"/>
              <a:gd name="connsiteY4" fmla="*/ 5643830 h 5772152"/>
              <a:gd name="connsiteX5" fmla="*/ 4159824 w 4159824"/>
              <a:gd name="connsiteY5" fmla="*/ 5772152 h 5772152"/>
              <a:gd name="connsiteX6" fmla="*/ 6924 w 4159824"/>
              <a:gd name="connsiteY6" fmla="*/ 5772152 h 5772152"/>
              <a:gd name="connsiteX7" fmla="*/ 575 w 4159824"/>
              <a:gd name="connsiteY7" fmla="*/ 130175 h 5772152"/>
              <a:gd name="connsiteX0" fmla="*/ 575 w 4159824"/>
              <a:gd name="connsiteY0" fmla="*/ 130175 h 5772152"/>
              <a:gd name="connsiteX1" fmla="*/ 114875 w 4159824"/>
              <a:gd name="connsiteY1" fmla="*/ 0 h 5772152"/>
              <a:gd name="connsiteX2" fmla="*/ 4001075 w 4159824"/>
              <a:gd name="connsiteY2" fmla="*/ 0 h 5772152"/>
              <a:gd name="connsiteX3" fmla="*/ 4156650 w 4159824"/>
              <a:gd name="connsiteY3" fmla="*/ 174625 h 5772152"/>
              <a:gd name="connsiteX4" fmla="*/ 4153188 w 4159824"/>
              <a:gd name="connsiteY4" fmla="*/ 5643830 h 5772152"/>
              <a:gd name="connsiteX5" fmla="*/ 4159824 w 4159824"/>
              <a:gd name="connsiteY5" fmla="*/ 5772152 h 5772152"/>
              <a:gd name="connsiteX6" fmla="*/ 4026188 w 4159824"/>
              <a:gd name="connsiteY6" fmla="*/ 5770830 h 5772152"/>
              <a:gd name="connsiteX7" fmla="*/ 6924 w 4159824"/>
              <a:gd name="connsiteY7" fmla="*/ 5772152 h 5772152"/>
              <a:gd name="connsiteX8" fmla="*/ 575 w 4159824"/>
              <a:gd name="connsiteY8" fmla="*/ 130175 h 5772152"/>
              <a:gd name="connsiteX0" fmla="*/ 575 w 4156650"/>
              <a:gd name="connsiteY0" fmla="*/ 130175 h 5772152"/>
              <a:gd name="connsiteX1" fmla="*/ 114875 w 4156650"/>
              <a:gd name="connsiteY1" fmla="*/ 0 h 5772152"/>
              <a:gd name="connsiteX2" fmla="*/ 4001075 w 4156650"/>
              <a:gd name="connsiteY2" fmla="*/ 0 h 5772152"/>
              <a:gd name="connsiteX3" fmla="*/ 4156650 w 4156650"/>
              <a:gd name="connsiteY3" fmla="*/ 174625 h 5772152"/>
              <a:gd name="connsiteX4" fmla="*/ 4153188 w 4156650"/>
              <a:gd name="connsiteY4" fmla="*/ 5643830 h 5772152"/>
              <a:gd name="connsiteX5" fmla="*/ 4026188 w 4156650"/>
              <a:gd name="connsiteY5" fmla="*/ 5770830 h 5772152"/>
              <a:gd name="connsiteX6" fmla="*/ 6924 w 4156650"/>
              <a:gd name="connsiteY6" fmla="*/ 5772152 h 5772152"/>
              <a:gd name="connsiteX7" fmla="*/ 575 w 4156650"/>
              <a:gd name="connsiteY7" fmla="*/ 130175 h 5772152"/>
              <a:gd name="connsiteX0" fmla="*/ 575 w 4156650"/>
              <a:gd name="connsiteY0" fmla="*/ 130175 h 5772152"/>
              <a:gd name="connsiteX1" fmla="*/ 114875 w 4156650"/>
              <a:gd name="connsiteY1" fmla="*/ 0 h 5772152"/>
              <a:gd name="connsiteX2" fmla="*/ 4001075 w 4156650"/>
              <a:gd name="connsiteY2" fmla="*/ 0 h 5772152"/>
              <a:gd name="connsiteX3" fmla="*/ 4156650 w 4156650"/>
              <a:gd name="connsiteY3" fmla="*/ 174625 h 5772152"/>
              <a:gd name="connsiteX4" fmla="*/ 4153188 w 4156650"/>
              <a:gd name="connsiteY4" fmla="*/ 5643830 h 5772152"/>
              <a:gd name="connsiteX5" fmla="*/ 4026188 w 4156650"/>
              <a:gd name="connsiteY5" fmla="*/ 5770830 h 5772152"/>
              <a:gd name="connsiteX6" fmla="*/ 6924 w 4156650"/>
              <a:gd name="connsiteY6" fmla="*/ 5772152 h 5772152"/>
              <a:gd name="connsiteX7" fmla="*/ 575 w 4156650"/>
              <a:gd name="connsiteY7" fmla="*/ 130175 h 5772152"/>
              <a:gd name="connsiteX0" fmla="*/ 575 w 4156650"/>
              <a:gd name="connsiteY0" fmla="*/ 130175 h 5772152"/>
              <a:gd name="connsiteX1" fmla="*/ 114875 w 4156650"/>
              <a:gd name="connsiteY1" fmla="*/ 0 h 5772152"/>
              <a:gd name="connsiteX2" fmla="*/ 4001075 w 4156650"/>
              <a:gd name="connsiteY2" fmla="*/ 0 h 5772152"/>
              <a:gd name="connsiteX3" fmla="*/ 4156650 w 4156650"/>
              <a:gd name="connsiteY3" fmla="*/ 174625 h 5772152"/>
              <a:gd name="connsiteX4" fmla="*/ 4153188 w 4156650"/>
              <a:gd name="connsiteY4" fmla="*/ 5643830 h 5772152"/>
              <a:gd name="connsiteX5" fmla="*/ 4026188 w 4156650"/>
              <a:gd name="connsiteY5" fmla="*/ 5770830 h 5772152"/>
              <a:gd name="connsiteX6" fmla="*/ 6924 w 4156650"/>
              <a:gd name="connsiteY6" fmla="*/ 5772152 h 5772152"/>
              <a:gd name="connsiteX7" fmla="*/ 575 w 4156650"/>
              <a:gd name="connsiteY7" fmla="*/ 130175 h 5772152"/>
              <a:gd name="connsiteX0" fmla="*/ 575 w 4156650"/>
              <a:gd name="connsiteY0" fmla="*/ 130175 h 5772152"/>
              <a:gd name="connsiteX1" fmla="*/ 114875 w 4156650"/>
              <a:gd name="connsiteY1" fmla="*/ 0 h 5772152"/>
              <a:gd name="connsiteX2" fmla="*/ 4001075 w 4156650"/>
              <a:gd name="connsiteY2" fmla="*/ 0 h 5772152"/>
              <a:gd name="connsiteX3" fmla="*/ 4156650 w 4156650"/>
              <a:gd name="connsiteY3" fmla="*/ 174625 h 5772152"/>
              <a:gd name="connsiteX4" fmla="*/ 4153188 w 4156650"/>
              <a:gd name="connsiteY4" fmla="*/ 5596205 h 5772152"/>
              <a:gd name="connsiteX5" fmla="*/ 4026188 w 4156650"/>
              <a:gd name="connsiteY5" fmla="*/ 5770830 h 5772152"/>
              <a:gd name="connsiteX6" fmla="*/ 6924 w 4156650"/>
              <a:gd name="connsiteY6" fmla="*/ 5772152 h 5772152"/>
              <a:gd name="connsiteX7" fmla="*/ 575 w 4156650"/>
              <a:gd name="connsiteY7" fmla="*/ 130175 h 5772152"/>
              <a:gd name="connsiteX0" fmla="*/ 575 w 4156650"/>
              <a:gd name="connsiteY0" fmla="*/ 130175 h 5772152"/>
              <a:gd name="connsiteX1" fmla="*/ 114875 w 4156650"/>
              <a:gd name="connsiteY1" fmla="*/ 0 h 5772152"/>
              <a:gd name="connsiteX2" fmla="*/ 4001075 w 4156650"/>
              <a:gd name="connsiteY2" fmla="*/ 0 h 5772152"/>
              <a:gd name="connsiteX3" fmla="*/ 4156650 w 4156650"/>
              <a:gd name="connsiteY3" fmla="*/ 174625 h 5772152"/>
              <a:gd name="connsiteX4" fmla="*/ 4153188 w 4156650"/>
              <a:gd name="connsiteY4" fmla="*/ 5596205 h 5772152"/>
              <a:gd name="connsiteX5" fmla="*/ 3978563 w 4156650"/>
              <a:gd name="connsiteY5" fmla="*/ 5770830 h 5772152"/>
              <a:gd name="connsiteX6" fmla="*/ 6924 w 4156650"/>
              <a:gd name="connsiteY6" fmla="*/ 5772152 h 5772152"/>
              <a:gd name="connsiteX7" fmla="*/ 575 w 4156650"/>
              <a:gd name="connsiteY7" fmla="*/ 130175 h 5772152"/>
              <a:gd name="connsiteX0" fmla="*/ 575 w 4156650"/>
              <a:gd name="connsiteY0" fmla="*/ 130175 h 5772152"/>
              <a:gd name="connsiteX1" fmla="*/ 114875 w 4156650"/>
              <a:gd name="connsiteY1" fmla="*/ 0 h 5772152"/>
              <a:gd name="connsiteX2" fmla="*/ 4001075 w 4156650"/>
              <a:gd name="connsiteY2" fmla="*/ 0 h 5772152"/>
              <a:gd name="connsiteX3" fmla="*/ 4156650 w 4156650"/>
              <a:gd name="connsiteY3" fmla="*/ 174625 h 5772152"/>
              <a:gd name="connsiteX4" fmla="*/ 4153188 w 4156650"/>
              <a:gd name="connsiteY4" fmla="*/ 5596205 h 5772152"/>
              <a:gd name="connsiteX5" fmla="*/ 3978563 w 4156650"/>
              <a:gd name="connsiteY5" fmla="*/ 5770830 h 5772152"/>
              <a:gd name="connsiteX6" fmla="*/ 6924 w 4156650"/>
              <a:gd name="connsiteY6" fmla="*/ 5772152 h 5772152"/>
              <a:gd name="connsiteX7" fmla="*/ 575 w 4156650"/>
              <a:gd name="connsiteY7" fmla="*/ 130175 h 5772152"/>
              <a:gd name="connsiteX0" fmla="*/ 289831 w 4445906"/>
              <a:gd name="connsiteY0" fmla="*/ 130175 h 6050513"/>
              <a:gd name="connsiteX1" fmla="*/ 404131 w 4445906"/>
              <a:gd name="connsiteY1" fmla="*/ 0 h 6050513"/>
              <a:gd name="connsiteX2" fmla="*/ 4290331 w 4445906"/>
              <a:gd name="connsiteY2" fmla="*/ 0 h 6050513"/>
              <a:gd name="connsiteX3" fmla="*/ 4445906 w 4445906"/>
              <a:gd name="connsiteY3" fmla="*/ 174625 h 6050513"/>
              <a:gd name="connsiteX4" fmla="*/ 4442444 w 4445906"/>
              <a:gd name="connsiteY4" fmla="*/ 5596205 h 6050513"/>
              <a:gd name="connsiteX5" fmla="*/ 4267819 w 4445906"/>
              <a:gd name="connsiteY5" fmla="*/ 5770830 h 6050513"/>
              <a:gd name="connsiteX6" fmla="*/ 296180 w 4445906"/>
              <a:gd name="connsiteY6" fmla="*/ 5772152 h 6050513"/>
              <a:gd name="connsiteX7" fmla="*/ 289544 w 4445906"/>
              <a:gd name="connsiteY7" fmla="*/ 5586680 h 6050513"/>
              <a:gd name="connsiteX8" fmla="*/ 289831 w 4445906"/>
              <a:gd name="connsiteY8" fmla="*/ 130175 h 6050513"/>
              <a:gd name="connsiteX0" fmla="*/ 289831 w 4445906"/>
              <a:gd name="connsiteY0" fmla="*/ 130175 h 6050513"/>
              <a:gd name="connsiteX1" fmla="*/ 404131 w 4445906"/>
              <a:gd name="connsiteY1" fmla="*/ 0 h 6050513"/>
              <a:gd name="connsiteX2" fmla="*/ 4290331 w 4445906"/>
              <a:gd name="connsiteY2" fmla="*/ 0 h 6050513"/>
              <a:gd name="connsiteX3" fmla="*/ 4445906 w 4445906"/>
              <a:gd name="connsiteY3" fmla="*/ 174625 h 6050513"/>
              <a:gd name="connsiteX4" fmla="*/ 4442444 w 4445906"/>
              <a:gd name="connsiteY4" fmla="*/ 5596205 h 6050513"/>
              <a:gd name="connsiteX5" fmla="*/ 4267819 w 4445906"/>
              <a:gd name="connsiteY5" fmla="*/ 5770830 h 6050513"/>
              <a:gd name="connsiteX6" fmla="*/ 480044 w 4445906"/>
              <a:gd name="connsiteY6" fmla="*/ 5770830 h 6050513"/>
              <a:gd name="connsiteX7" fmla="*/ 296180 w 4445906"/>
              <a:gd name="connsiteY7" fmla="*/ 5772152 h 6050513"/>
              <a:gd name="connsiteX8" fmla="*/ 289544 w 4445906"/>
              <a:gd name="connsiteY8" fmla="*/ 5586680 h 6050513"/>
              <a:gd name="connsiteX9" fmla="*/ 289831 w 4445906"/>
              <a:gd name="connsiteY9" fmla="*/ 130175 h 6050513"/>
              <a:gd name="connsiteX0" fmla="*/ 8807 w 4164882"/>
              <a:gd name="connsiteY0" fmla="*/ 130175 h 5770916"/>
              <a:gd name="connsiteX1" fmla="*/ 123107 w 4164882"/>
              <a:gd name="connsiteY1" fmla="*/ 0 h 5770916"/>
              <a:gd name="connsiteX2" fmla="*/ 4009307 w 4164882"/>
              <a:gd name="connsiteY2" fmla="*/ 0 h 5770916"/>
              <a:gd name="connsiteX3" fmla="*/ 4164882 w 4164882"/>
              <a:gd name="connsiteY3" fmla="*/ 174625 h 5770916"/>
              <a:gd name="connsiteX4" fmla="*/ 4161420 w 4164882"/>
              <a:gd name="connsiteY4" fmla="*/ 5596205 h 5770916"/>
              <a:gd name="connsiteX5" fmla="*/ 3986795 w 4164882"/>
              <a:gd name="connsiteY5" fmla="*/ 5770830 h 5770916"/>
              <a:gd name="connsiteX6" fmla="*/ 199020 w 4164882"/>
              <a:gd name="connsiteY6" fmla="*/ 5770830 h 5770916"/>
              <a:gd name="connsiteX7" fmla="*/ 8520 w 4164882"/>
              <a:gd name="connsiteY7" fmla="*/ 5586680 h 5770916"/>
              <a:gd name="connsiteX8" fmla="*/ 8807 w 4164882"/>
              <a:gd name="connsiteY8" fmla="*/ 130175 h 5770916"/>
              <a:gd name="connsiteX0" fmla="*/ 8807 w 4164882"/>
              <a:gd name="connsiteY0" fmla="*/ 130175 h 5770916"/>
              <a:gd name="connsiteX1" fmla="*/ 123107 w 4164882"/>
              <a:gd name="connsiteY1" fmla="*/ 0 h 5770916"/>
              <a:gd name="connsiteX2" fmla="*/ 4009307 w 4164882"/>
              <a:gd name="connsiteY2" fmla="*/ 0 h 5770916"/>
              <a:gd name="connsiteX3" fmla="*/ 4164882 w 4164882"/>
              <a:gd name="connsiteY3" fmla="*/ 174625 h 5770916"/>
              <a:gd name="connsiteX4" fmla="*/ 4161420 w 4164882"/>
              <a:gd name="connsiteY4" fmla="*/ 5596205 h 5770916"/>
              <a:gd name="connsiteX5" fmla="*/ 3986795 w 4164882"/>
              <a:gd name="connsiteY5" fmla="*/ 5770830 h 5770916"/>
              <a:gd name="connsiteX6" fmla="*/ 199020 w 4164882"/>
              <a:gd name="connsiteY6" fmla="*/ 5770830 h 5770916"/>
              <a:gd name="connsiteX7" fmla="*/ 8520 w 4164882"/>
              <a:gd name="connsiteY7" fmla="*/ 5586680 h 5770916"/>
              <a:gd name="connsiteX8" fmla="*/ 8807 w 4164882"/>
              <a:gd name="connsiteY8" fmla="*/ 130175 h 5770916"/>
              <a:gd name="connsiteX0" fmla="*/ 8807 w 4164882"/>
              <a:gd name="connsiteY0" fmla="*/ 130175 h 5770969"/>
              <a:gd name="connsiteX1" fmla="*/ 123107 w 4164882"/>
              <a:gd name="connsiteY1" fmla="*/ 0 h 5770969"/>
              <a:gd name="connsiteX2" fmla="*/ 4009307 w 4164882"/>
              <a:gd name="connsiteY2" fmla="*/ 0 h 5770969"/>
              <a:gd name="connsiteX3" fmla="*/ 4164882 w 4164882"/>
              <a:gd name="connsiteY3" fmla="*/ 174625 h 5770969"/>
              <a:gd name="connsiteX4" fmla="*/ 4161420 w 4164882"/>
              <a:gd name="connsiteY4" fmla="*/ 5596205 h 5770969"/>
              <a:gd name="connsiteX5" fmla="*/ 3986795 w 4164882"/>
              <a:gd name="connsiteY5" fmla="*/ 5770830 h 5770969"/>
              <a:gd name="connsiteX6" fmla="*/ 199020 w 4164882"/>
              <a:gd name="connsiteY6" fmla="*/ 5770830 h 5770969"/>
              <a:gd name="connsiteX7" fmla="*/ 8520 w 4164882"/>
              <a:gd name="connsiteY7" fmla="*/ 5586680 h 5770969"/>
              <a:gd name="connsiteX8" fmla="*/ 8807 w 4164882"/>
              <a:gd name="connsiteY8" fmla="*/ 130175 h 5770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4882" h="5770969">
                <a:moveTo>
                  <a:pt x="8807" y="130175"/>
                </a:moveTo>
                <a:cubicBezTo>
                  <a:pt x="5632" y="68792"/>
                  <a:pt x="11982" y="4233"/>
                  <a:pt x="123107" y="0"/>
                </a:cubicBezTo>
                <a:lnTo>
                  <a:pt x="4009307" y="0"/>
                </a:lnTo>
                <a:cubicBezTo>
                  <a:pt x="4156415" y="1058"/>
                  <a:pt x="4163824" y="56092"/>
                  <a:pt x="4164882" y="174625"/>
                </a:cubicBezTo>
                <a:lnTo>
                  <a:pt x="4161420" y="5596205"/>
                </a:lnTo>
                <a:cubicBezTo>
                  <a:pt x="4163537" y="5736963"/>
                  <a:pt x="4130728" y="5772947"/>
                  <a:pt x="3986795" y="5770830"/>
                </a:cubicBezTo>
                <a:lnTo>
                  <a:pt x="199020" y="5770830"/>
                </a:lnTo>
                <a:cubicBezTo>
                  <a:pt x="18045" y="5772947"/>
                  <a:pt x="11695" y="5752838"/>
                  <a:pt x="8520" y="5586680"/>
                </a:cubicBezTo>
                <a:cubicBezTo>
                  <a:pt x="7462" y="4646351"/>
                  <a:pt x="-10291" y="1061288"/>
                  <a:pt x="8807" y="130175"/>
                </a:cubicBezTo>
                <a:close/>
              </a:path>
            </a:pathLst>
          </a:custGeom>
          <a:solidFill>
            <a:schemeClr val="bg2"/>
          </a:solidFill>
        </p:spPr>
        <p:txBody>
          <a:bodyPr anchor="ctr"/>
          <a:lstStyle>
            <a:lvl1pPr algn="ctr">
              <a:defRPr>
                <a:solidFill>
                  <a:schemeClr val="bg1"/>
                </a:solidFill>
              </a:defRPr>
            </a:lvl1pPr>
          </a:lstStyle>
          <a:p>
            <a:r>
              <a:rPr lang="en-US"/>
              <a:t>Click icon to add image  </a:t>
            </a:r>
          </a:p>
        </p:txBody>
      </p:sp>
      <p:pic>
        <p:nvPicPr>
          <p:cNvPr id="4" name="Picture 3" descr="A tablet mockup.">
            <a:extLst>
              <a:ext uri="{FF2B5EF4-FFF2-40B4-BE49-F238E27FC236}">
                <a16:creationId xmlns:a16="http://schemas.microsoft.com/office/drawing/2014/main" id="{5BBFCC3F-F60C-3C91-6842-F5A008968AAA}"/>
              </a:ext>
            </a:extLst>
          </p:cNvPr>
          <p:cNvPicPr>
            <a:picLocks noChangeAspect="1"/>
          </p:cNvPicPr>
          <p:nvPr userDrawn="1"/>
        </p:nvPicPr>
        <p:blipFill>
          <a:blip r:embed="rId2"/>
          <a:stretch>
            <a:fillRect/>
          </a:stretch>
        </p:blipFill>
        <p:spPr>
          <a:xfrm>
            <a:off x="3836933" y="514480"/>
            <a:ext cx="4518133" cy="6149444"/>
          </a:xfrm>
          <a:prstGeom prst="rect">
            <a:avLst/>
          </a:prstGeom>
          <a:effectLst/>
        </p:spPr>
      </p:pic>
      <p:sp>
        <p:nvSpPr>
          <p:cNvPr id="7" name="Footer Placeholder 7">
            <a:extLst>
              <a:ext uri="{FF2B5EF4-FFF2-40B4-BE49-F238E27FC236}">
                <a16:creationId xmlns:a16="http://schemas.microsoft.com/office/drawing/2014/main" id="{F9F2A954-2DB5-CB28-EED8-6F03E2BF7441}"/>
              </a:ext>
            </a:extLst>
          </p:cNvPr>
          <p:cNvSpPr>
            <a:spLocks noGrp="1"/>
          </p:cNvSpPr>
          <p:nvPr>
            <p:ph type="ftr" sz="quarter" idx="3"/>
          </p:nvPr>
        </p:nvSpPr>
        <p:spPr>
          <a:xfrm>
            <a:off x="860425"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Add client via Header &amp; Footer tool</a:t>
            </a:r>
          </a:p>
        </p:txBody>
      </p:sp>
    </p:spTree>
    <p:extLst>
      <p:ext uri="{BB962C8B-B14F-4D97-AF65-F5344CB8AC3E}">
        <p14:creationId xmlns:p14="http://schemas.microsoft.com/office/powerpoint/2010/main" val="277593067"/>
      </p:ext>
    </p:extLst>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Slide Number Placeholder 4">
            <a:extLst>
              <a:ext uri="{FF2B5EF4-FFF2-40B4-BE49-F238E27FC236}">
                <a16:creationId xmlns:a16="http://schemas.microsoft.com/office/drawing/2014/main" id="{01A801F8-014C-94A6-12BE-2532DE9BA762}"/>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a:t>
            </a:fld>
            <a:endParaRPr lang="en-US"/>
          </a:p>
        </p:txBody>
      </p:sp>
      <p:sp>
        <p:nvSpPr>
          <p:cNvPr id="4" name="Title Placeholder 2">
            <a:extLst>
              <a:ext uri="{FF2B5EF4-FFF2-40B4-BE49-F238E27FC236}">
                <a16:creationId xmlns:a16="http://schemas.microsoft.com/office/drawing/2014/main" id="{643DCD36-F2A8-DFB4-B79A-782940574885}"/>
              </a:ext>
            </a:extLst>
          </p:cNvPr>
          <p:cNvSpPr>
            <a:spLocks noGrp="1"/>
          </p:cNvSpPr>
          <p:nvPr>
            <p:ph type="title"/>
          </p:nvPr>
        </p:nvSpPr>
        <p:spPr>
          <a:xfrm>
            <a:off x="4238625" y="194208"/>
            <a:ext cx="2698750" cy="123292"/>
          </a:xfrm>
          <a:prstGeom prst="rect">
            <a:avLst/>
          </a:prstGeom>
        </p:spPr>
        <p:txBody>
          <a:bodyPr vert="horz" lIns="0" tIns="0" rIns="0" bIns="0" rtlCol="0" anchor="b">
            <a:noAutofit/>
          </a:bodyPr>
          <a:lstStyle>
            <a:lvl1pPr>
              <a:defRPr sz="800">
                <a:solidFill>
                  <a:schemeClr val="tx1"/>
                </a:solidFill>
                <a:latin typeface="Sons" panose="020B0503030202060203" pitchFamily="34" charset="77"/>
              </a:defRPr>
            </a:lvl1pPr>
          </a:lstStyle>
          <a:p>
            <a:r>
              <a:rPr lang="en-GB"/>
              <a:t>Click to edit Master title style</a:t>
            </a:r>
            <a:endParaRPr lang="en-US"/>
          </a:p>
        </p:txBody>
      </p:sp>
      <p:sp>
        <p:nvSpPr>
          <p:cNvPr id="2" name="Date Placeholder 3">
            <a:extLst>
              <a:ext uri="{FF2B5EF4-FFF2-40B4-BE49-F238E27FC236}">
                <a16:creationId xmlns:a16="http://schemas.microsoft.com/office/drawing/2014/main" id="{87B86DAF-D0EA-109A-CF74-B146A8E9D434}"/>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l">
              <a:defRPr sz="800" b="0" i="0">
                <a:solidFill>
                  <a:schemeClr val="tx1"/>
                </a:solidFill>
                <a:latin typeface="Sons" panose="020B0503030202060203" pitchFamily="34" charset="77"/>
              </a:defRPr>
            </a:lvl1pPr>
          </a:lstStyle>
          <a:p>
            <a:fld id="{709E06B0-9352-9144-AD66-A1704D3B4E36}" type="datetime4">
              <a:rPr lang="en-US" smtClean="0"/>
              <a:t>April 6, 2025</a:t>
            </a:fld>
            <a:endParaRPr lang="en-US"/>
          </a:p>
        </p:txBody>
      </p:sp>
      <p:sp>
        <p:nvSpPr>
          <p:cNvPr id="6" name="Text Placeholder 3">
            <a:extLst>
              <a:ext uri="{FF2B5EF4-FFF2-40B4-BE49-F238E27FC236}">
                <a16:creationId xmlns:a16="http://schemas.microsoft.com/office/drawing/2014/main" id="{7EFB6F8B-52F6-9D5A-E079-2769902CB41A}"/>
              </a:ext>
            </a:extLst>
          </p:cNvPr>
          <p:cNvSpPr>
            <a:spLocks noGrp="1"/>
          </p:cNvSpPr>
          <p:nvPr>
            <p:ph type="body" sz="quarter" idx="14" hasCustomPrompt="1"/>
          </p:nvPr>
        </p:nvSpPr>
        <p:spPr>
          <a:xfrm>
            <a:off x="152400" y="1230312"/>
            <a:ext cx="2733675" cy="1403350"/>
          </a:xfrm>
        </p:spPr>
        <p:txBody>
          <a:bodyPr/>
          <a:lstStyle>
            <a:lvl1pPr>
              <a:defRPr sz="4400"/>
            </a:lvl1pPr>
          </a:lstStyle>
          <a:p>
            <a:pPr lvl="0"/>
            <a:r>
              <a:rPr lang="en-US"/>
              <a:t>Agenda</a:t>
            </a:r>
          </a:p>
        </p:txBody>
      </p:sp>
      <p:sp>
        <p:nvSpPr>
          <p:cNvPr id="13" name="Text Placeholder 12">
            <a:extLst>
              <a:ext uri="{FF2B5EF4-FFF2-40B4-BE49-F238E27FC236}">
                <a16:creationId xmlns:a16="http://schemas.microsoft.com/office/drawing/2014/main" id="{60A7E75B-33EC-FF38-2FF5-786D2B968A29}"/>
              </a:ext>
            </a:extLst>
          </p:cNvPr>
          <p:cNvSpPr>
            <a:spLocks noGrp="1"/>
          </p:cNvSpPr>
          <p:nvPr>
            <p:ph type="body" sz="quarter" idx="13" hasCustomPrompt="1"/>
          </p:nvPr>
        </p:nvSpPr>
        <p:spPr>
          <a:xfrm>
            <a:off x="4238624" y="1270000"/>
            <a:ext cx="4727575" cy="5393792"/>
          </a:xfrm>
        </p:spPr>
        <p:txBody>
          <a:bodyPr lIns="0" tIns="0" rIns="0" bIns="0">
            <a:noAutofit/>
          </a:bodyPr>
          <a:lstStyle>
            <a:lvl1pPr marL="0" indent="0">
              <a:buFontTx/>
              <a:buNone/>
              <a:defRPr sz="2400" b="0" i="0">
                <a:solidFill>
                  <a:schemeClr val="tx1"/>
                </a:solidFill>
                <a:latin typeface="Valtech Neue Light" pitchFamily="2" charset="0"/>
              </a:defRPr>
            </a:lvl1pPr>
            <a:lvl2pPr>
              <a:defRPr sz="1600" b="0" i="0">
                <a:solidFill>
                  <a:schemeClr val="bg1"/>
                </a:solidFill>
                <a:latin typeface="Valtech Neue Light" pitchFamily="2" charset="0"/>
              </a:defRPr>
            </a:lvl2pPr>
            <a:lvl3pPr>
              <a:defRPr sz="1600" b="0" i="0">
                <a:solidFill>
                  <a:schemeClr val="bg1"/>
                </a:solidFill>
                <a:latin typeface="Valtech Neue Light" pitchFamily="2" charset="0"/>
              </a:defRPr>
            </a:lvl3pPr>
            <a:lvl4pPr>
              <a:defRPr sz="1600" b="0" i="0">
                <a:solidFill>
                  <a:schemeClr val="bg1"/>
                </a:solidFill>
                <a:latin typeface="Valtech Neue Light" pitchFamily="2" charset="0"/>
              </a:defRPr>
            </a:lvl4pPr>
            <a:lvl5pPr>
              <a:defRPr sz="1600" b="0" i="0">
                <a:solidFill>
                  <a:schemeClr val="bg1"/>
                </a:solidFill>
                <a:latin typeface="Valtech Neue Light" pitchFamily="2" charset="0"/>
              </a:defRPr>
            </a:lvl5pPr>
          </a:lstStyle>
          <a:p>
            <a:pPr lvl="0"/>
            <a:r>
              <a:rPr lang="en-US"/>
              <a:t>List</a:t>
            </a:r>
          </a:p>
        </p:txBody>
      </p:sp>
      <p:sp>
        <p:nvSpPr>
          <p:cNvPr id="3" name="Footer Placeholder 7">
            <a:extLst>
              <a:ext uri="{FF2B5EF4-FFF2-40B4-BE49-F238E27FC236}">
                <a16:creationId xmlns:a16="http://schemas.microsoft.com/office/drawing/2014/main" id="{14745C25-2E9C-DC33-4C1F-3E529A692478}"/>
              </a:ext>
            </a:extLst>
          </p:cNvPr>
          <p:cNvSpPr>
            <a:spLocks noGrp="1"/>
          </p:cNvSpPr>
          <p:nvPr>
            <p:ph type="ftr" sz="quarter" idx="3"/>
          </p:nvPr>
        </p:nvSpPr>
        <p:spPr>
          <a:xfrm>
            <a:off x="860425"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Add client via Header &amp; Footer tool</a:t>
            </a:r>
          </a:p>
        </p:txBody>
      </p:sp>
    </p:spTree>
    <p:extLst>
      <p:ext uri="{BB962C8B-B14F-4D97-AF65-F5344CB8AC3E}">
        <p14:creationId xmlns:p14="http://schemas.microsoft.com/office/powerpoint/2010/main" val="1800007130"/>
      </p:ext>
    </p:extLst>
  </p:cSld>
  <p:clrMapOvr>
    <a:masterClrMapping/>
  </p:clrMapOvr>
  <p:transition spd="slow">
    <p:push/>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ice Mock Up - Laptop">
    <p:bg>
      <p:bgPr>
        <a:solidFill>
          <a:schemeClr val="accent2"/>
        </a:solidFill>
        <a:effectLst/>
      </p:bgPr>
    </p:bg>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A78722EA-A341-4098-9FDC-5FE986DBAD56}"/>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a:t>
            </a:fld>
            <a:endParaRPr lang="en-US"/>
          </a:p>
        </p:txBody>
      </p:sp>
      <p:sp>
        <p:nvSpPr>
          <p:cNvPr id="3" name="Title Placeholder 2">
            <a:extLst>
              <a:ext uri="{FF2B5EF4-FFF2-40B4-BE49-F238E27FC236}">
                <a16:creationId xmlns:a16="http://schemas.microsoft.com/office/drawing/2014/main" id="{8877F6D7-E528-4644-EB44-EE63F730F6B1}"/>
              </a:ext>
            </a:extLst>
          </p:cNvPr>
          <p:cNvSpPr>
            <a:spLocks noGrp="1"/>
          </p:cNvSpPr>
          <p:nvPr>
            <p:ph type="title"/>
          </p:nvPr>
        </p:nvSpPr>
        <p:spPr>
          <a:xfrm>
            <a:off x="4238625" y="194208"/>
            <a:ext cx="2698750" cy="123292"/>
          </a:xfrm>
          <a:prstGeom prst="rect">
            <a:avLst/>
          </a:prstGeom>
        </p:spPr>
        <p:txBody>
          <a:bodyPr vert="horz" lIns="0" tIns="0" rIns="0" bIns="0" rtlCol="0" anchor="b">
            <a:noAutofit/>
          </a:bodyPr>
          <a:lstStyle>
            <a:lvl1pPr>
              <a:defRPr sz="800">
                <a:solidFill>
                  <a:schemeClr val="tx1"/>
                </a:solidFill>
                <a:latin typeface="Sons" panose="020B0503030202060203" pitchFamily="34" charset="77"/>
              </a:defRPr>
            </a:lvl1pPr>
          </a:lstStyle>
          <a:p>
            <a:r>
              <a:rPr lang="en-GB"/>
              <a:t>Click to edit Master title style</a:t>
            </a:r>
            <a:endParaRPr lang="en-US"/>
          </a:p>
        </p:txBody>
      </p:sp>
      <p:sp>
        <p:nvSpPr>
          <p:cNvPr id="2" name="Date Placeholder 3">
            <a:extLst>
              <a:ext uri="{FF2B5EF4-FFF2-40B4-BE49-F238E27FC236}">
                <a16:creationId xmlns:a16="http://schemas.microsoft.com/office/drawing/2014/main" id="{05DE4004-A683-68F8-3857-E0C59B90AD5D}"/>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l">
              <a:defRPr sz="800" b="0" i="0">
                <a:solidFill>
                  <a:schemeClr val="tx1"/>
                </a:solidFill>
                <a:latin typeface="Sons" panose="020B0503030202060203" pitchFamily="34" charset="77"/>
              </a:defRPr>
            </a:lvl1pPr>
          </a:lstStyle>
          <a:p>
            <a:fld id="{55EFE310-5B71-9E4D-99EB-B0434F88FE53}" type="datetime4">
              <a:rPr lang="en-US" smtClean="0"/>
              <a:pPr/>
              <a:t>April 6, 2025</a:t>
            </a:fld>
            <a:endParaRPr lang="en-US"/>
          </a:p>
        </p:txBody>
      </p:sp>
      <p:pic>
        <p:nvPicPr>
          <p:cNvPr id="8" name="Picture 7">
            <a:extLst>
              <a:ext uri="{FF2B5EF4-FFF2-40B4-BE49-F238E27FC236}">
                <a16:creationId xmlns:a16="http://schemas.microsoft.com/office/drawing/2014/main" id="{B63AD068-1196-A2D9-2C08-9EF2EDFECC7C}"/>
              </a:ext>
            </a:extLst>
          </p:cNvPr>
          <p:cNvPicPr>
            <a:picLocks noChangeAspect="1"/>
          </p:cNvPicPr>
          <p:nvPr userDrawn="1"/>
        </p:nvPicPr>
        <p:blipFill rotWithShape="1">
          <a:blip r:embed="rId2"/>
          <a:srcRect l="-4097" r="-4097"/>
          <a:stretch/>
        </p:blipFill>
        <p:spPr>
          <a:xfrm>
            <a:off x="762000" y="514350"/>
            <a:ext cx="10676683" cy="6149441"/>
          </a:xfrm>
          <a:prstGeom prst="rect">
            <a:avLst/>
          </a:prstGeom>
        </p:spPr>
      </p:pic>
      <p:sp>
        <p:nvSpPr>
          <p:cNvPr id="11" name="Picture Placeholder 10">
            <a:extLst>
              <a:ext uri="{FF2B5EF4-FFF2-40B4-BE49-F238E27FC236}">
                <a16:creationId xmlns:a16="http://schemas.microsoft.com/office/drawing/2014/main" id="{1E1A0D66-1ECE-7A13-2AF3-4940936B94E5}"/>
              </a:ext>
            </a:extLst>
          </p:cNvPr>
          <p:cNvSpPr>
            <a:spLocks noGrp="1"/>
          </p:cNvSpPr>
          <p:nvPr>
            <p:ph type="pic" sz="quarter" idx="10" hasCustomPrompt="1"/>
          </p:nvPr>
        </p:nvSpPr>
        <p:spPr>
          <a:xfrm>
            <a:off x="1985218" y="647700"/>
            <a:ext cx="8220456" cy="5305044"/>
          </a:xfrm>
          <a:custGeom>
            <a:avLst/>
            <a:gdLst>
              <a:gd name="connsiteX0" fmla="*/ 0 w 8220456"/>
              <a:gd name="connsiteY0" fmla="*/ 0 h 5303520"/>
              <a:gd name="connsiteX1" fmla="*/ 8220456 w 8220456"/>
              <a:gd name="connsiteY1" fmla="*/ 0 h 5303520"/>
              <a:gd name="connsiteX2" fmla="*/ 8220456 w 8220456"/>
              <a:gd name="connsiteY2" fmla="*/ 5303520 h 5303520"/>
              <a:gd name="connsiteX3" fmla="*/ 0 w 8220456"/>
              <a:gd name="connsiteY3" fmla="*/ 5303520 h 5303520"/>
              <a:gd name="connsiteX4" fmla="*/ 0 w 8220456"/>
              <a:gd name="connsiteY4" fmla="*/ 0 h 5303520"/>
              <a:gd name="connsiteX0" fmla="*/ 0 w 8220456"/>
              <a:gd name="connsiteY0" fmla="*/ 1524 h 5305044"/>
              <a:gd name="connsiteX1" fmla="*/ 3656757 w 8220456"/>
              <a:gd name="connsiteY1" fmla="*/ 0 h 5305044"/>
              <a:gd name="connsiteX2" fmla="*/ 8220456 w 8220456"/>
              <a:gd name="connsiteY2" fmla="*/ 1524 h 5305044"/>
              <a:gd name="connsiteX3" fmla="*/ 8220456 w 8220456"/>
              <a:gd name="connsiteY3" fmla="*/ 5305044 h 5305044"/>
              <a:gd name="connsiteX4" fmla="*/ 0 w 8220456"/>
              <a:gd name="connsiteY4" fmla="*/ 5305044 h 5305044"/>
              <a:gd name="connsiteX5" fmla="*/ 0 w 8220456"/>
              <a:gd name="connsiteY5" fmla="*/ 1524 h 5305044"/>
              <a:gd name="connsiteX0" fmla="*/ 0 w 8220456"/>
              <a:gd name="connsiteY0" fmla="*/ 1524 h 5305044"/>
              <a:gd name="connsiteX1" fmla="*/ 3656757 w 8220456"/>
              <a:gd name="connsiteY1" fmla="*/ 0 h 5305044"/>
              <a:gd name="connsiteX2" fmla="*/ 4552107 w 8220456"/>
              <a:gd name="connsiteY2" fmla="*/ 0 h 5305044"/>
              <a:gd name="connsiteX3" fmla="*/ 8220456 w 8220456"/>
              <a:gd name="connsiteY3" fmla="*/ 1524 h 5305044"/>
              <a:gd name="connsiteX4" fmla="*/ 8220456 w 8220456"/>
              <a:gd name="connsiteY4" fmla="*/ 5305044 h 5305044"/>
              <a:gd name="connsiteX5" fmla="*/ 0 w 8220456"/>
              <a:gd name="connsiteY5" fmla="*/ 5305044 h 5305044"/>
              <a:gd name="connsiteX6" fmla="*/ 0 w 8220456"/>
              <a:gd name="connsiteY6" fmla="*/ 1524 h 5305044"/>
              <a:gd name="connsiteX0" fmla="*/ 0 w 8220456"/>
              <a:gd name="connsiteY0" fmla="*/ 1524 h 5305044"/>
              <a:gd name="connsiteX1" fmla="*/ 3656757 w 8220456"/>
              <a:gd name="connsiteY1" fmla="*/ 0 h 5305044"/>
              <a:gd name="connsiteX2" fmla="*/ 3774232 w 8220456"/>
              <a:gd name="connsiteY2" fmla="*/ 0 h 5305044"/>
              <a:gd name="connsiteX3" fmla="*/ 4552107 w 8220456"/>
              <a:gd name="connsiteY3" fmla="*/ 0 h 5305044"/>
              <a:gd name="connsiteX4" fmla="*/ 8220456 w 8220456"/>
              <a:gd name="connsiteY4" fmla="*/ 1524 h 5305044"/>
              <a:gd name="connsiteX5" fmla="*/ 8220456 w 8220456"/>
              <a:gd name="connsiteY5" fmla="*/ 5305044 h 5305044"/>
              <a:gd name="connsiteX6" fmla="*/ 0 w 8220456"/>
              <a:gd name="connsiteY6" fmla="*/ 5305044 h 5305044"/>
              <a:gd name="connsiteX7" fmla="*/ 0 w 8220456"/>
              <a:gd name="connsiteY7" fmla="*/ 1524 h 5305044"/>
              <a:gd name="connsiteX0" fmla="*/ 0 w 8220456"/>
              <a:gd name="connsiteY0" fmla="*/ 1524 h 5305044"/>
              <a:gd name="connsiteX1" fmla="*/ 3656757 w 8220456"/>
              <a:gd name="connsiteY1" fmla="*/ 0 h 5305044"/>
              <a:gd name="connsiteX2" fmla="*/ 3729782 w 8220456"/>
              <a:gd name="connsiteY2" fmla="*/ 152400 h 5305044"/>
              <a:gd name="connsiteX3" fmla="*/ 4552107 w 8220456"/>
              <a:gd name="connsiteY3" fmla="*/ 0 h 5305044"/>
              <a:gd name="connsiteX4" fmla="*/ 8220456 w 8220456"/>
              <a:gd name="connsiteY4" fmla="*/ 1524 h 5305044"/>
              <a:gd name="connsiteX5" fmla="*/ 8220456 w 8220456"/>
              <a:gd name="connsiteY5" fmla="*/ 5305044 h 5305044"/>
              <a:gd name="connsiteX6" fmla="*/ 0 w 8220456"/>
              <a:gd name="connsiteY6" fmla="*/ 5305044 h 5305044"/>
              <a:gd name="connsiteX7" fmla="*/ 0 w 8220456"/>
              <a:gd name="connsiteY7" fmla="*/ 1524 h 5305044"/>
              <a:gd name="connsiteX0" fmla="*/ 0 w 8220456"/>
              <a:gd name="connsiteY0" fmla="*/ 1524 h 5305044"/>
              <a:gd name="connsiteX1" fmla="*/ 3656757 w 8220456"/>
              <a:gd name="connsiteY1" fmla="*/ 0 h 5305044"/>
              <a:gd name="connsiteX2" fmla="*/ 3729782 w 8220456"/>
              <a:gd name="connsiteY2" fmla="*/ 152400 h 5305044"/>
              <a:gd name="connsiteX3" fmla="*/ 4301282 w 8220456"/>
              <a:gd name="connsiteY3" fmla="*/ 47625 h 5305044"/>
              <a:gd name="connsiteX4" fmla="*/ 4552107 w 8220456"/>
              <a:gd name="connsiteY4" fmla="*/ 0 h 5305044"/>
              <a:gd name="connsiteX5" fmla="*/ 8220456 w 8220456"/>
              <a:gd name="connsiteY5" fmla="*/ 1524 h 5305044"/>
              <a:gd name="connsiteX6" fmla="*/ 8220456 w 8220456"/>
              <a:gd name="connsiteY6" fmla="*/ 5305044 h 5305044"/>
              <a:gd name="connsiteX7" fmla="*/ 0 w 8220456"/>
              <a:gd name="connsiteY7" fmla="*/ 5305044 h 5305044"/>
              <a:gd name="connsiteX8" fmla="*/ 0 w 8220456"/>
              <a:gd name="connsiteY8" fmla="*/ 1524 h 5305044"/>
              <a:gd name="connsiteX0" fmla="*/ 0 w 8220456"/>
              <a:gd name="connsiteY0" fmla="*/ 1524 h 5305044"/>
              <a:gd name="connsiteX1" fmla="*/ 3656757 w 8220456"/>
              <a:gd name="connsiteY1" fmla="*/ 0 h 5305044"/>
              <a:gd name="connsiteX2" fmla="*/ 3729782 w 8220456"/>
              <a:gd name="connsiteY2" fmla="*/ 152400 h 5305044"/>
              <a:gd name="connsiteX3" fmla="*/ 4440982 w 8220456"/>
              <a:gd name="connsiteY3" fmla="*/ 152400 h 5305044"/>
              <a:gd name="connsiteX4" fmla="*/ 4552107 w 8220456"/>
              <a:gd name="connsiteY4" fmla="*/ 0 h 5305044"/>
              <a:gd name="connsiteX5" fmla="*/ 8220456 w 8220456"/>
              <a:gd name="connsiteY5" fmla="*/ 1524 h 5305044"/>
              <a:gd name="connsiteX6" fmla="*/ 8220456 w 8220456"/>
              <a:gd name="connsiteY6" fmla="*/ 5305044 h 5305044"/>
              <a:gd name="connsiteX7" fmla="*/ 0 w 8220456"/>
              <a:gd name="connsiteY7" fmla="*/ 5305044 h 5305044"/>
              <a:gd name="connsiteX8" fmla="*/ 0 w 8220456"/>
              <a:gd name="connsiteY8" fmla="*/ 1524 h 5305044"/>
              <a:gd name="connsiteX0" fmla="*/ 0 w 8220456"/>
              <a:gd name="connsiteY0" fmla="*/ 1524 h 5305044"/>
              <a:gd name="connsiteX1" fmla="*/ 3656757 w 8220456"/>
              <a:gd name="connsiteY1" fmla="*/ 0 h 5305044"/>
              <a:gd name="connsiteX2" fmla="*/ 3729782 w 8220456"/>
              <a:gd name="connsiteY2" fmla="*/ 152400 h 5305044"/>
              <a:gd name="connsiteX3" fmla="*/ 4475907 w 8220456"/>
              <a:gd name="connsiteY3" fmla="*/ 155575 h 5305044"/>
              <a:gd name="connsiteX4" fmla="*/ 4552107 w 8220456"/>
              <a:gd name="connsiteY4" fmla="*/ 0 h 5305044"/>
              <a:gd name="connsiteX5" fmla="*/ 8220456 w 8220456"/>
              <a:gd name="connsiteY5" fmla="*/ 1524 h 5305044"/>
              <a:gd name="connsiteX6" fmla="*/ 8220456 w 8220456"/>
              <a:gd name="connsiteY6" fmla="*/ 5305044 h 5305044"/>
              <a:gd name="connsiteX7" fmla="*/ 0 w 8220456"/>
              <a:gd name="connsiteY7" fmla="*/ 5305044 h 5305044"/>
              <a:gd name="connsiteX8" fmla="*/ 0 w 8220456"/>
              <a:gd name="connsiteY8" fmla="*/ 1524 h 5305044"/>
              <a:gd name="connsiteX0" fmla="*/ 0 w 8220456"/>
              <a:gd name="connsiteY0" fmla="*/ 1524 h 5305044"/>
              <a:gd name="connsiteX1" fmla="*/ 3656757 w 8220456"/>
              <a:gd name="connsiteY1" fmla="*/ 0 h 5305044"/>
              <a:gd name="connsiteX2" fmla="*/ 3729782 w 8220456"/>
              <a:gd name="connsiteY2" fmla="*/ 152400 h 5305044"/>
              <a:gd name="connsiteX3" fmla="*/ 4472732 w 8220456"/>
              <a:gd name="connsiteY3" fmla="*/ 155575 h 5305044"/>
              <a:gd name="connsiteX4" fmla="*/ 4552107 w 8220456"/>
              <a:gd name="connsiteY4" fmla="*/ 0 h 5305044"/>
              <a:gd name="connsiteX5" fmla="*/ 8220456 w 8220456"/>
              <a:gd name="connsiteY5" fmla="*/ 1524 h 5305044"/>
              <a:gd name="connsiteX6" fmla="*/ 8220456 w 8220456"/>
              <a:gd name="connsiteY6" fmla="*/ 5305044 h 5305044"/>
              <a:gd name="connsiteX7" fmla="*/ 0 w 8220456"/>
              <a:gd name="connsiteY7" fmla="*/ 5305044 h 5305044"/>
              <a:gd name="connsiteX8" fmla="*/ 0 w 8220456"/>
              <a:gd name="connsiteY8" fmla="*/ 1524 h 5305044"/>
              <a:gd name="connsiteX0" fmla="*/ 0 w 8220456"/>
              <a:gd name="connsiteY0" fmla="*/ 1524 h 5305044"/>
              <a:gd name="connsiteX1" fmla="*/ 3656757 w 8220456"/>
              <a:gd name="connsiteY1" fmla="*/ 0 h 5305044"/>
              <a:gd name="connsiteX2" fmla="*/ 3729782 w 8220456"/>
              <a:gd name="connsiteY2" fmla="*/ 152400 h 5305044"/>
              <a:gd name="connsiteX3" fmla="*/ 4491782 w 8220456"/>
              <a:gd name="connsiteY3" fmla="*/ 130175 h 5305044"/>
              <a:gd name="connsiteX4" fmla="*/ 4552107 w 8220456"/>
              <a:gd name="connsiteY4" fmla="*/ 0 h 5305044"/>
              <a:gd name="connsiteX5" fmla="*/ 8220456 w 8220456"/>
              <a:gd name="connsiteY5" fmla="*/ 1524 h 5305044"/>
              <a:gd name="connsiteX6" fmla="*/ 8220456 w 8220456"/>
              <a:gd name="connsiteY6" fmla="*/ 5305044 h 5305044"/>
              <a:gd name="connsiteX7" fmla="*/ 0 w 8220456"/>
              <a:gd name="connsiteY7" fmla="*/ 5305044 h 5305044"/>
              <a:gd name="connsiteX8" fmla="*/ 0 w 8220456"/>
              <a:gd name="connsiteY8" fmla="*/ 1524 h 5305044"/>
              <a:gd name="connsiteX0" fmla="*/ 0 w 8220456"/>
              <a:gd name="connsiteY0" fmla="*/ 1524 h 5305044"/>
              <a:gd name="connsiteX1" fmla="*/ 3656757 w 8220456"/>
              <a:gd name="connsiteY1" fmla="*/ 0 h 5305044"/>
              <a:gd name="connsiteX2" fmla="*/ 3710732 w 8220456"/>
              <a:gd name="connsiteY2" fmla="*/ 133350 h 5305044"/>
              <a:gd name="connsiteX3" fmla="*/ 4491782 w 8220456"/>
              <a:gd name="connsiteY3" fmla="*/ 130175 h 5305044"/>
              <a:gd name="connsiteX4" fmla="*/ 4552107 w 8220456"/>
              <a:gd name="connsiteY4" fmla="*/ 0 h 5305044"/>
              <a:gd name="connsiteX5" fmla="*/ 8220456 w 8220456"/>
              <a:gd name="connsiteY5" fmla="*/ 1524 h 5305044"/>
              <a:gd name="connsiteX6" fmla="*/ 8220456 w 8220456"/>
              <a:gd name="connsiteY6" fmla="*/ 5305044 h 5305044"/>
              <a:gd name="connsiteX7" fmla="*/ 0 w 8220456"/>
              <a:gd name="connsiteY7" fmla="*/ 5305044 h 5305044"/>
              <a:gd name="connsiteX8" fmla="*/ 0 w 8220456"/>
              <a:gd name="connsiteY8" fmla="*/ 1524 h 5305044"/>
              <a:gd name="connsiteX0" fmla="*/ 0 w 8220456"/>
              <a:gd name="connsiteY0" fmla="*/ 1524 h 5305044"/>
              <a:gd name="connsiteX1" fmla="*/ 3656757 w 8220456"/>
              <a:gd name="connsiteY1" fmla="*/ 0 h 5305044"/>
              <a:gd name="connsiteX2" fmla="*/ 3710732 w 8220456"/>
              <a:gd name="connsiteY2" fmla="*/ 130175 h 5305044"/>
              <a:gd name="connsiteX3" fmla="*/ 4491782 w 8220456"/>
              <a:gd name="connsiteY3" fmla="*/ 130175 h 5305044"/>
              <a:gd name="connsiteX4" fmla="*/ 4552107 w 8220456"/>
              <a:gd name="connsiteY4" fmla="*/ 0 h 5305044"/>
              <a:gd name="connsiteX5" fmla="*/ 8220456 w 8220456"/>
              <a:gd name="connsiteY5" fmla="*/ 1524 h 5305044"/>
              <a:gd name="connsiteX6" fmla="*/ 8220456 w 8220456"/>
              <a:gd name="connsiteY6" fmla="*/ 5305044 h 5305044"/>
              <a:gd name="connsiteX7" fmla="*/ 0 w 8220456"/>
              <a:gd name="connsiteY7" fmla="*/ 5305044 h 5305044"/>
              <a:gd name="connsiteX8" fmla="*/ 0 w 8220456"/>
              <a:gd name="connsiteY8" fmla="*/ 1524 h 5305044"/>
              <a:gd name="connsiteX0" fmla="*/ 0 w 8220456"/>
              <a:gd name="connsiteY0" fmla="*/ 1524 h 5305044"/>
              <a:gd name="connsiteX1" fmla="*/ 3656757 w 8220456"/>
              <a:gd name="connsiteY1" fmla="*/ 0 h 5305044"/>
              <a:gd name="connsiteX2" fmla="*/ 3710732 w 8220456"/>
              <a:gd name="connsiteY2" fmla="*/ 130175 h 5305044"/>
              <a:gd name="connsiteX3" fmla="*/ 4491782 w 8220456"/>
              <a:gd name="connsiteY3" fmla="*/ 130175 h 5305044"/>
              <a:gd name="connsiteX4" fmla="*/ 4552107 w 8220456"/>
              <a:gd name="connsiteY4" fmla="*/ 0 h 5305044"/>
              <a:gd name="connsiteX5" fmla="*/ 8220456 w 8220456"/>
              <a:gd name="connsiteY5" fmla="*/ 1524 h 5305044"/>
              <a:gd name="connsiteX6" fmla="*/ 8220456 w 8220456"/>
              <a:gd name="connsiteY6" fmla="*/ 5305044 h 5305044"/>
              <a:gd name="connsiteX7" fmla="*/ 0 w 8220456"/>
              <a:gd name="connsiteY7" fmla="*/ 5305044 h 5305044"/>
              <a:gd name="connsiteX8" fmla="*/ 0 w 8220456"/>
              <a:gd name="connsiteY8" fmla="*/ 1524 h 5305044"/>
              <a:gd name="connsiteX0" fmla="*/ 0 w 8220456"/>
              <a:gd name="connsiteY0" fmla="*/ 1524 h 5305044"/>
              <a:gd name="connsiteX1" fmla="*/ 3656757 w 8220456"/>
              <a:gd name="connsiteY1" fmla="*/ 0 h 5305044"/>
              <a:gd name="connsiteX2" fmla="*/ 3710732 w 8220456"/>
              <a:gd name="connsiteY2" fmla="*/ 130175 h 5305044"/>
              <a:gd name="connsiteX3" fmla="*/ 4491782 w 8220456"/>
              <a:gd name="connsiteY3" fmla="*/ 130175 h 5305044"/>
              <a:gd name="connsiteX4" fmla="*/ 4552107 w 8220456"/>
              <a:gd name="connsiteY4" fmla="*/ 0 h 5305044"/>
              <a:gd name="connsiteX5" fmla="*/ 8220456 w 8220456"/>
              <a:gd name="connsiteY5" fmla="*/ 1524 h 5305044"/>
              <a:gd name="connsiteX6" fmla="*/ 8220456 w 8220456"/>
              <a:gd name="connsiteY6" fmla="*/ 5305044 h 5305044"/>
              <a:gd name="connsiteX7" fmla="*/ 0 w 8220456"/>
              <a:gd name="connsiteY7" fmla="*/ 5305044 h 5305044"/>
              <a:gd name="connsiteX8" fmla="*/ 0 w 8220456"/>
              <a:gd name="connsiteY8" fmla="*/ 1524 h 5305044"/>
              <a:gd name="connsiteX0" fmla="*/ 0 w 8220456"/>
              <a:gd name="connsiteY0" fmla="*/ 1524 h 5305044"/>
              <a:gd name="connsiteX1" fmla="*/ 3656757 w 8220456"/>
              <a:gd name="connsiteY1" fmla="*/ 0 h 5305044"/>
              <a:gd name="connsiteX2" fmla="*/ 3710732 w 8220456"/>
              <a:gd name="connsiteY2" fmla="*/ 130175 h 5305044"/>
              <a:gd name="connsiteX3" fmla="*/ 4491782 w 8220456"/>
              <a:gd name="connsiteY3" fmla="*/ 130175 h 5305044"/>
              <a:gd name="connsiteX4" fmla="*/ 4552107 w 8220456"/>
              <a:gd name="connsiteY4" fmla="*/ 0 h 5305044"/>
              <a:gd name="connsiteX5" fmla="*/ 8220456 w 8220456"/>
              <a:gd name="connsiteY5" fmla="*/ 1524 h 5305044"/>
              <a:gd name="connsiteX6" fmla="*/ 8220456 w 8220456"/>
              <a:gd name="connsiteY6" fmla="*/ 5305044 h 5305044"/>
              <a:gd name="connsiteX7" fmla="*/ 0 w 8220456"/>
              <a:gd name="connsiteY7" fmla="*/ 5305044 h 5305044"/>
              <a:gd name="connsiteX8" fmla="*/ 0 w 8220456"/>
              <a:gd name="connsiteY8" fmla="*/ 1524 h 5305044"/>
              <a:gd name="connsiteX0" fmla="*/ 0 w 8220456"/>
              <a:gd name="connsiteY0" fmla="*/ 1524 h 5305044"/>
              <a:gd name="connsiteX1" fmla="*/ 3669457 w 8220456"/>
              <a:gd name="connsiteY1" fmla="*/ 3175 h 5305044"/>
              <a:gd name="connsiteX2" fmla="*/ 3710732 w 8220456"/>
              <a:gd name="connsiteY2" fmla="*/ 130175 h 5305044"/>
              <a:gd name="connsiteX3" fmla="*/ 4491782 w 8220456"/>
              <a:gd name="connsiteY3" fmla="*/ 130175 h 5305044"/>
              <a:gd name="connsiteX4" fmla="*/ 4552107 w 8220456"/>
              <a:gd name="connsiteY4" fmla="*/ 0 h 5305044"/>
              <a:gd name="connsiteX5" fmla="*/ 8220456 w 8220456"/>
              <a:gd name="connsiteY5" fmla="*/ 1524 h 5305044"/>
              <a:gd name="connsiteX6" fmla="*/ 8220456 w 8220456"/>
              <a:gd name="connsiteY6" fmla="*/ 5305044 h 5305044"/>
              <a:gd name="connsiteX7" fmla="*/ 0 w 8220456"/>
              <a:gd name="connsiteY7" fmla="*/ 5305044 h 5305044"/>
              <a:gd name="connsiteX8" fmla="*/ 0 w 8220456"/>
              <a:gd name="connsiteY8" fmla="*/ 1524 h 5305044"/>
              <a:gd name="connsiteX0" fmla="*/ 0 w 8220456"/>
              <a:gd name="connsiteY0" fmla="*/ 1524 h 5305044"/>
              <a:gd name="connsiteX1" fmla="*/ 3669457 w 8220456"/>
              <a:gd name="connsiteY1" fmla="*/ 3175 h 5305044"/>
              <a:gd name="connsiteX2" fmla="*/ 3710732 w 8220456"/>
              <a:gd name="connsiteY2" fmla="*/ 130175 h 5305044"/>
              <a:gd name="connsiteX3" fmla="*/ 4491782 w 8220456"/>
              <a:gd name="connsiteY3" fmla="*/ 130175 h 5305044"/>
              <a:gd name="connsiteX4" fmla="*/ 4552107 w 8220456"/>
              <a:gd name="connsiteY4" fmla="*/ 0 h 5305044"/>
              <a:gd name="connsiteX5" fmla="*/ 8220456 w 8220456"/>
              <a:gd name="connsiteY5" fmla="*/ 1524 h 5305044"/>
              <a:gd name="connsiteX6" fmla="*/ 8220456 w 8220456"/>
              <a:gd name="connsiteY6" fmla="*/ 5305044 h 5305044"/>
              <a:gd name="connsiteX7" fmla="*/ 0 w 8220456"/>
              <a:gd name="connsiteY7" fmla="*/ 5305044 h 5305044"/>
              <a:gd name="connsiteX8" fmla="*/ 0 w 8220456"/>
              <a:gd name="connsiteY8" fmla="*/ 1524 h 5305044"/>
              <a:gd name="connsiteX0" fmla="*/ 0 w 8220456"/>
              <a:gd name="connsiteY0" fmla="*/ 1524 h 5305044"/>
              <a:gd name="connsiteX1" fmla="*/ 3669457 w 8220456"/>
              <a:gd name="connsiteY1" fmla="*/ 3175 h 5305044"/>
              <a:gd name="connsiteX2" fmla="*/ 3710732 w 8220456"/>
              <a:gd name="connsiteY2" fmla="*/ 130175 h 5305044"/>
              <a:gd name="connsiteX3" fmla="*/ 4491782 w 8220456"/>
              <a:gd name="connsiteY3" fmla="*/ 130175 h 5305044"/>
              <a:gd name="connsiteX4" fmla="*/ 4552107 w 8220456"/>
              <a:gd name="connsiteY4" fmla="*/ 0 h 5305044"/>
              <a:gd name="connsiteX5" fmla="*/ 8220456 w 8220456"/>
              <a:gd name="connsiteY5" fmla="*/ 1524 h 5305044"/>
              <a:gd name="connsiteX6" fmla="*/ 8220456 w 8220456"/>
              <a:gd name="connsiteY6" fmla="*/ 5305044 h 5305044"/>
              <a:gd name="connsiteX7" fmla="*/ 0 w 8220456"/>
              <a:gd name="connsiteY7" fmla="*/ 5305044 h 5305044"/>
              <a:gd name="connsiteX8" fmla="*/ 0 w 8220456"/>
              <a:gd name="connsiteY8" fmla="*/ 1524 h 5305044"/>
              <a:gd name="connsiteX0" fmla="*/ 0 w 8220456"/>
              <a:gd name="connsiteY0" fmla="*/ 1524 h 5305044"/>
              <a:gd name="connsiteX1" fmla="*/ 3669457 w 8220456"/>
              <a:gd name="connsiteY1" fmla="*/ 3175 h 5305044"/>
              <a:gd name="connsiteX2" fmla="*/ 3726607 w 8220456"/>
              <a:gd name="connsiteY2" fmla="*/ 130175 h 5305044"/>
              <a:gd name="connsiteX3" fmla="*/ 4491782 w 8220456"/>
              <a:gd name="connsiteY3" fmla="*/ 130175 h 5305044"/>
              <a:gd name="connsiteX4" fmla="*/ 4552107 w 8220456"/>
              <a:gd name="connsiteY4" fmla="*/ 0 h 5305044"/>
              <a:gd name="connsiteX5" fmla="*/ 8220456 w 8220456"/>
              <a:gd name="connsiteY5" fmla="*/ 1524 h 5305044"/>
              <a:gd name="connsiteX6" fmla="*/ 8220456 w 8220456"/>
              <a:gd name="connsiteY6" fmla="*/ 5305044 h 5305044"/>
              <a:gd name="connsiteX7" fmla="*/ 0 w 8220456"/>
              <a:gd name="connsiteY7" fmla="*/ 5305044 h 5305044"/>
              <a:gd name="connsiteX8" fmla="*/ 0 w 8220456"/>
              <a:gd name="connsiteY8" fmla="*/ 1524 h 5305044"/>
              <a:gd name="connsiteX0" fmla="*/ 0 w 8220456"/>
              <a:gd name="connsiteY0" fmla="*/ 1524 h 5305044"/>
              <a:gd name="connsiteX1" fmla="*/ 3669457 w 8220456"/>
              <a:gd name="connsiteY1" fmla="*/ 3175 h 5305044"/>
              <a:gd name="connsiteX2" fmla="*/ 3752007 w 8220456"/>
              <a:gd name="connsiteY2" fmla="*/ 130175 h 5305044"/>
              <a:gd name="connsiteX3" fmla="*/ 4491782 w 8220456"/>
              <a:gd name="connsiteY3" fmla="*/ 130175 h 5305044"/>
              <a:gd name="connsiteX4" fmla="*/ 4552107 w 8220456"/>
              <a:gd name="connsiteY4" fmla="*/ 0 h 5305044"/>
              <a:gd name="connsiteX5" fmla="*/ 8220456 w 8220456"/>
              <a:gd name="connsiteY5" fmla="*/ 1524 h 5305044"/>
              <a:gd name="connsiteX6" fmla="*/ 8220456 w 8220456"/>
              <a:gd name="connsiteY6" fmla="*/ 5305044 h 5305044"/>
              <a:gd name="connsiteX7" fmla="*/ 0 w 8220456"/>
              <a:gd name="connsiteY7" fmla="*/ 5305044 h 5305044"/>
              <a:gd name="connsiteX8" fmla="*/ 0 w 8220456"/>
              <a:gd name="connsiteY8" fmla="*/ 1524 h 5305044"/>
              <a:gd name="connsiteX0" fmla="*/ 0 w 8220456"/>
              <a:gd name="connsiteY0" fmla="*/ 1524 h 5305044"/>
              <a:gd name="connsiteX1" fmla="*/ 3669457 w 8220456"/>
              <a:gd name="connsiteY1" fmla="*/ 3175 h 5305044"/>
              <a:gd name="connsiteX2" fmla="*/ 3752007 w 8220456"/>
              <a:gd name="connsiteY2" fmla="*/ 130175 h 5305044"/>
              <a:gd name="connsiteX3" fmla="*/ 4491782 w 8220456"/>
              <a:gd name="connsiteY3" fmla="*/ 130175 h 5305044"/>
              <a:gd name="connsiteX4" fmla="*/ 4552107 w 8220456"/>
              <a:gd name="connsiteY4" fmla="*/ 0 h 5305044"/>
              <a:gd name="connsiteX5" fmla="*/ 8220456 w 8220456"/>
              <a:gd name="connsiteY5" fmla="*/ 1524 h 5305044"/>
              <a:gd name="connsiteX6" fmla="*/ 8220456 w 8220456"/>
              <a:gd name="connsiteY6" fmla="*/ 5305044 h 5305044"/>
              <a:gd name="connsiteX7" fmla="*/ 0 w 8220456"/>
              <a:gd name="connsiteY7" fmla="*/ 5305044 h 5305044"/>
              <a:gd name="connsiteX8" fmla="*/ 0 w 8220456"/>
              <a:gd name="connsiteY8" fmla="*/ 1524 h 5305044"/>
              <a:gd name="connsiteX0" fmla="*/ 0 w 8220456"/>
              <a:gd name="connsiteY0" fmla="*/ 1524 h 5305044"/>
              <a:gd name="connsiteX1" fmla="*/ 3669457 w 8220456"/>
              <a:gd name="connsiteY1" fmla="*/ 3175 h 5305044"/>
              <a:gd name="connsiteX2" fmla="*/ 3752007 w 8220456"/>
              <a:gd name="connsiteY2" fmla="*/ 130175 h 5305044"/>
              <a:gd name="connsiteX3" fmla="*/ 4466382 w 8220456"/>
              <a:gd name="connsiteY3" fmla="*/ 130175 h 5305044"/>
              <a:gd name="connsiteX4" fmla="*/ 4552107 w 8220456"/>
              <a:gd name="connsiteY4" fmla="*/ 0 h 5305044"/>
              <a:gd name="connsiteX5" fmla="*/ 8220456 w 8220456"/>
              <a:gd name="connsiteY5" fmla="*/ 1524 h 5305044"/>
              <a:gd name="connsiteX6" fmla="*/ 8220456 w 8220456"/>
              <a:gd name="connsiteY6" fmla="*/ 5305044 h 5305044"/>
              <a:gd name="connsiteX7" fmla="*/ 0 w 8220456"/>
              <a:gd name="connsiteY7" fmla="*/ 5305044 h 5305044"/>
              <a:gd name="connsiteX8" fmla="*/ 0 w 8220456"/>
              <a:gd name="connsiteY8" fmla="*/ 1524 h 5305044"/>
              <a:gd name="connsiteX0" fmla="*/ 0 w 8220456"/>
              <a:gd name="connsiteY0" fmla="*/ 1524 h 5305044"/>
              <a:gd name="connsiteX1" fmla="*/ 3669457 w 8220456"/>
              <a:gd name="connsiteY1" fmla="*/ 3175 h 5305044"/>
              <a:gd name="connsiteX2" fmla="*/ 3723432 w 8220456"/>
              <a:gd name="connsiteY2" fmla="*/ 127000 h 5305044"/>
              <a:gd name="connsiteX3" fmla="*/ 4466382 w 8220456"/>
              <a:gd name="connsiteY3" fmla="*/ 130175 h 5305044"/>
              <a:gd name="connsiteX4" fmla="*/ 4552107 w 8220456"/>
              <a:gd name="connsiteY4" fmla="*/ 0 h 5305044"/>
              <a:gd name="connsiteX5" fmla="*/ 8220456 w 8220456"/>
              <a:gd name="connsiteY5" fmla="*/ 1524 h 5305044"/>
              <a:gd name="connsiteX6" fmla="*/ 8220456 w 8220456"/>
              <a:gd name="connsiteY6" fmla="*/ 5305044 h 5305044"/>
              <a:gd name="connsiteX7" fmla="*/ 0 w 8220456"/>
              <a:gd name="connsiteY7" fmla="*/ 5305044 h 5305044"/>
              <a:gd name="connsiteX8" fmla="*/ 0 w 8220456"/>
              <a:gd name="connsiteY8" fmla="*/ 1524 h 5305044"/>
              <a:gd name="connsiteX0" fmla="*/ 0 w 8220456"/>
              <a:gd name="connsiteY0" fmla="*/ 1524 h 5305044"/>
              <a:gd name="connsiteX1" fmla="*/ 3669457 w 8220456"/>
              <a:gd name="connsiteY1" fmla="*/ 3175 h 5305044"/>
              <a:gd name="connsiteX2" fmla="*/ 3723432 w 8220456"/>
              <a:gd name="connsiteY2" fmla="*/ 127000 h 5305044"/>
              <a:gd name="connsiteX3" fmla="*/ 4501307 w 8220456"/>
              <a:gd name="connsiteY3" fmla="*/ 130175 h 5305044"/>
              <a:gd name="connsiteX4" fmla="*/ 4552107 w 8220456"/>
              <a:gd name="connsiteY4" fmla="*/ 0 h 5305044"/>
              <a:gd name="connsiteX5" fmla="*/ 8220456 w 8220456"/>
              <a:gd name="connsiteY5" fmla="*/ 1524 h 5305044"/>
              <a:gd name="connsiteX6" fmla="*/ 8220456 w 8220456"/>
              <a:gd name="connsiteY6" fmla="*/ 5305044 h 5305044"/>
              <a:gd name="connsiteX7" fmla="*/ 0 w 8220456"/>
              <a:gd name="connsiteY7" fmla="*/ 5305044 h 5305044"/>
              <a:gd name="connsiteX8" fmla="*/ 0 w 8220456"/>
              <a:gd name="connsiteY8" fmla="*/ 1524 h 530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20456" h="5305044">
                <a:moveTo>
                  <a:pt x="0" y="1524"/>
                </a:moveTo>
                <a:lnTo>
                  <a:pt x="3669457" y="3175"/>
                </a:lnTo>
                <a:cubicBezTo>
                  <a:pt x="3671574" y="59267"/>
                  <a:pt x="3664165" y="128058"/>
                  <a:pt x="3723432" y="127000"/>
                </a:cubicBezTo>
                <a:lnTo>
                  <a:pt x="4501307" y="130175"/>
                </a:lnTo>
                <a:cubicBezTo>
                  <a:pt x="4559515" y="124883"/>
                  <a:pt x="4547874" y="59267"/>
                  <a:pt x="4552107" y="0"/>
                </a:cubicBezTo>
                <a:lnTo>
                  <a:pt x="8220456" y="1524"/>
                </a:lnTo>
                <a:lnTo>
                  <a:pt x="8220456" y="5305044"/>
                </a:lnTo>
                <a:lnTo>
                  <a:pt x="0" y="5305044"/>
                </a:lnTo>
                <a:lnTo>
                  <a:pt x="0" y="1524"/>
                </a:lnTo>
                <a:close/>
              </a:path>
            </a:pathLst>
          </a:custGeom>
          <a:solidFill>
            <a:schemeClr val="bg2"/>
          </a:solidFill>
        </p:spPr>
        <p:txBody>
          <a:bodyPr anchor="ctr"/>
          <a:lstStyle>
            <a:lvl1pPr algn="ctr">
              <a:defRPr>
                <a:solidFill>
                  <a:schemeClr val="bg1"/>
                </a:solidFill>
              </a:defRPr>
            </a:lvl1pPr>
          </a:lstStyle>
          <a:p>
            <a:r>
              <a:rPr lang="en-US"/>
              <a:t>Click icon to add image</a:t>
            </a:r>
          </a:p>
        </p:txBody>
      </p:sp>
      <p:sp>
        <p:nvSpPr>
          <p:cNvPr id="4" name="Footer Placeholder 7">
            <a:extLst>
              <a:ext uri="{FF2B5EF4-FFF2-40B4-BE49-F238E27FC236}">
                <a16:creationId xmlns:a16="http://schemas.microsoft.com/office/drawing/2014/main" id="{36F30230-09A3-493D-0A63-D049E9FE9ADC}"/>
              </a:ext>
            </a:extLst>
          </p:cNvPr>
          <p:cNvSpPr>
            <a:spLocks noGrp="1"/>
          </p:cNvSpPr>
          <p:nvPr>
            <p:ph type="ftr" sz="quarter" idx="3"/>
          </p:nvPr>
        </p:nvSpPr>
        <p:spPr>
          <a:xfrm>
            <a:off x="860425"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Add client via Header &amp; Footer tool</a:t>
            </a:r>
          </a:p>
        </p:txBody>
      </p:sp>
    </p:spTree>
    <p:extLst>
      <p:ext uri="{BB962C8B-B14F-4D97-AF65-F5344CB8AC3E}">
        <p14:creationId xmlns:p14="http://schemas.microsoft.com/office/powerpoint/2010/main" val="2112028042"/>
      </p:ext>
    </p:extLst>
  </p:cSld>
  <p:clrMapOvr>
    <a:masterClrMapping/>
  </p:clrMapOvr>
  <p:transition spd="slow">
    <p:push/>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ice Mock Up - Desktop">
    <p:bg>
      <p:bgPr>
        <a:solidFill>
          <a:schemeClr val="accent2"/>
        </a:solidFill>
        <a:effectLst/>
      </p:bgPr>
    </p:bg>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A78722EA-A341-4098-9FDC-5FE986DBAD56}"/>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a:t>
            </a:fld>
            <a:endParaRPr lang="en-US"/>
          </a:p>
        </p:txBody>
      </p:sp>
      <p:sp>
        <p:nvSpPr>
          <p:cNvPr id="3" name="Title Placeholder 2">
            <a:extLst>
              <a:ext uri="{FF2B5EF4-FFF2-40B4-BE49-F238E27FC236}">
                <a16:creationId xmlns:a16="http://schemas.microsoft.com/office/drawing/2014/main" id="{8877F6D7-E528-4644-EB44-EE63F730F6B1}"/>
              </a:ext>
            </a:extLst>
          </p:cNvPr>
          <p:cNvSpPr>
            <a:spLocks noGrp="1"/>
          </p:cNvSpPr>
          <p:nvPr>
            <p:ph type="title"/>
          </p:nvPr>
        </p:nvSpPr>
        <p:spPr>
          <a:xfrm>
            <a:off x="4238625" y="194208"/>
            <a:ext cx="2698750" cy="123292"/>
          </a:xfrm>
          <a:prstGeom prst="rect">
            <a:avLst/>
          </a:prstGeom>
        </p:spPr>
        <p:txBody>
          <a:bodyPr vert="horz" lIns="0" tIns="0" rIns="0" bIns="0" rtlCol="0" anchor="b">
            <a:noAutofit/>
          </a:bodyPr>
          <a:lstStyle>
            <a:lvl1pPr>
              <a:defRPr sz="800">
                <a:solidFill>
                  <a:schemeClr val="tx1"/>
                </a:solidFill>
                <a:latin typeface="Sons" panose="020B0503030202060203" pitchFamily="34" charset="77"/>
              </a:defRPr>
            </a:lvl1pPr>
          </a:lstStyle>
          <a:p>
            <a:r>
              <a:rPr lang="en-GB"/>
              <a:t>Click to edit Master title style</a:t>
            </a:r>
            <a:endParaRPr lang="en-US"/>
          </a:p>
        </p:txBody>
      </p:sp>
      <p:sp>
        <p:nvSpPr>
          <p:cNvPr id="2" name="Date Placeholder 3">
            <a:extLst>
              <a:ext uri="{FF2B5EF4-FFF2-40B4-BE49-F238E27FC236}">
                <a16:creationId xmlns:a16="http://schemas.microsoft.com/office/drawing/2014/main" id="{05DE4004-A683-68F8-3857-E0C59B90AD5D}"/>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l">
              <a:defRPr sz="800" b="0" i="0">
                <a:solidFill>
                  <a:schemeClr val="tx1"/>
                </a:solidFill>
                <a:latin typeface="Sons" panose="020B0503030202060203" pitchFamily="34" charset="77"/>
              </a:defRPr>
            </a:lvl1pPr>
          </a:lstStyle>
          <a:p>
            <a:fld id="{0876D7F6-FF0B-7B42-9872-D3C6C259D30D}" type="datetime4">
              <a:rPr lang="en-US" smtClean="0"/>
              <a:pPr/>
              <a:t>April 6, 2025</a:t>
            </a:fld>
            <a:endParaRPr lang="en-US"/>
          </a:p>
        </p:txBody>
      </p:sp>
      <p:pic>
        <p:nvPicPr>
          <p:cNvPr id="7" name="Picture 6">
            <a:extLst>
              <a:ext uri="{FF2B5EF4-FFF2-40B4-BE49-F238E27FC236}">
                <a16:creationId xmlns:a16="http://schemas.microsoft.com/office/drawing/2014/main" id="{9F386F7F-A0F2-B6C4-8D5D-8CABF065A85A}"/>
              </a:ext>
            </a:extLst>
          </p:cNvPr>
          <p:cNvPicPr>
            <a:picLocks noChangeAspect="1"/>
          </p:cNvPicPr>
          <p:nvPr userDrawn="1"/>
        </p:nvPicPr>
        <p:blipFill rotWithShape="1">
          <a:blip r:embed="rId2"/>
          <a:srcRect l="-2252" r="-2252" b="5856"/>
          <a:stretch/>
        </p:blipFill>
        <p:spPr>
          <a:xfrm>
            <a:off x="2027086" y="732784"/>
            <a:ext cx="8137827" cy="6125216"/>
          </a:xfrm>
          <a:prstGeom prst="rect">
            <a:avLst/>
          </a:prstGeom>
        </p:spPr>
      </p:pic>
      <p:sp>
        <p:nvSpPr>
          <p:cNvPr id="9" name="Picture Placeholder 20">
            <a:extLst>
              <a:ext uri="{FF2B5EF4-FFF2-40B4-BE49-F238E27FC236}">
                <a16:creationId xmlns:a16="http://schemas.microsoft.com/office/drawing/2014/main" id="{A86EBCB7-6EEA-B053-F6C9-C5F93DB710D9}"/>
              </a:ext>
            </a:extLst>
          </p:cNvPr>
          <p:cNvSpPr>
            <a:spLocks noGrp="1"/>
          </p:cNvSpPr>
          <p:nvPr>
            <p:ph type="pic" sz="quarter" idx="13" hasCustomPrompt="1"/>
          </p:nvPr>
        </p:nvSpPr>
        <p:spPr>
          <a:xfrm>
            <a:off x="2377440" y="914399"/>
            <a:ext cx="7443216" cy="4178808"/>
          </a:xfrm>
          <a:prstGeom prst="rect">
            <a:avLst/>
          </a:prstGeom>
          <a:solidFill>
            <a:schemeClr val="bg2"/>
          </a:solidFill>
        </p:spPr>
        <p:txBody>
          <a:bodyPr anchor="ctr"/>
          <a:lstStyle>
            <a:lvl1pPr algn="ctr">
              <a:defRPr>
                <a:solidFill>
                  <a:schemeClr val="bg1"/>
                </a:solidFill>
              </a:defRPr>
            </a:lvl1pPr>
          </a:lstStyle>
          <a:p>
            <a:r>
              <a:rPr lang="en-US"/>
              <a:t>Click icon to add image</a:t>
            </a:r>
          </a:p>
        </p:txBody>
      </p:sp>
      <p:sp>
        <p:nvSpPr>
          <p:cNvPr id="4" name="Footer Placeholder 7">
            <a:extLst>
              <a:ext uri="{FF2B5EF4-FFF2-40B4-BE49-F238E27FC236}">
                <a16:creationId xmlns:a16="http://schemas.microsoft.com/office/drawing/2014/main" id="{73A7039A-0F92-A0C2-6CEB-8E08ADEEF972}"/>
              </a:ext>
            </a:extLst>
          </p:cNvPr>
          <p:cNvSpPr>
            <a:spLocks noGrp="1"/>
          </p:cNvSpPr>
          <p:nvPr>
            <p:ph type="ftr" sz="quarter" idx="3"/>
          </p:nvPr>
        </p:nvSpPr>
        <p:spPr>
          <a:xfrm>
            <a:off x="860425"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Add client via Header &amp; Footer tool</a:t>
            </a:r>
          </a:p>
        </p:txBody>
      </p:sp>
    </p:spTree>
    <p:extLst>
      <p:ext uri="{BB962C8B-B14F-4D97-AF65-F5344CB8AC3E}">
        <p14:creationId xmlns:p14="http://schemas.microsoft.com/office/powerpoint/2010/main" val="1082775102"/>
      </p:ext>
    </p:extLst>
  </p:cSld>
  <p:clrMapOvr>
    <a:masterClrMapping/>
  </p:clrMapOvr>
  <p:transition spd="slow">
    <p:push/>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Device Mock Up - Tablet">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270E36B4-8281-8822-3779-6104F57FC140}"/>
              </a:ext>
            </a:extLst>
          </p:cNvPr>
          <p:cNvPicPr>
            <a:picLocks noChangeAspect="1"/>
          </p:cNvPicPr>
          <p:nvPr userDrawn="1"/>
        </p:nvPicPr>
        <p:blipFill>
          <a:blip r:embed="rId2"/>
          <a:srcRect t="3118" b="3118"/>
          <a:stretch/>
        </p:blipFill>
        <p:spPr>
          <a:xfrm>
            <a:off x="0" y="0"/>
            <a:ext cx="12192000" cy="6858000"/>
          </a:xfrm>
          <a:prstGeom prst="rect">
            <a:avLst/>
          </a:prstGeom>
          <a:effectLst/>
        </p:spPr>
      </p:pic>
      <p:sp>
        <p:nvSpPr>
          <p:cNvPr id="6" name="Slide Number Placeholder 4">
            <a:extLst>
              <a:ext uri="{FF2B5EF4-FFF2-40B4-BE49-F238E27FC236}">
                <a16:creationId xmlns:a16="http://schemas.microsoft.com/office/drawing/2014/main" id="{A78722EA-A341-4098-9FDC-5FE986DBAD56}"/>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bg1"/>
                </a:solidFill>
                <a:latin typeface="Sons" panose="020B0503030202060203" pitchFamily="34" charset="77"/>
                <a:ea typeface="+mn-ea"/>
                <a:cs typeface="+mn-cs"/>
              </a:defRPr>
            </a:lvl1pPr>
          </a:lstStyle>
          <a:p>
            <a:fld id="{48C2F153-5DD3-6947-84E4-FEB655A10BEE}" type="slidenum">
              <a:rPr lang="de-DE" smtClean="0"/>
              <a:pPr/>
              <a:t>‹#›</a:t>
            </a:fld>
            <a:endParaRPr lang="de-DE"/>
          </a:p>
        </p:txBody>
      </p:sp>
      <p:sp>
        <p:nvSpPr>
          <p:cNvPr id="11" name="Picture Placeholder 10">
            <a:extLst>
              <a:ext uri="{FF2B5EF4-FFF2-40B4-BE49-F238E27FC236}">
                <a16:creationId xmlns:a16="http://schemas.microsoft.com/office/drawing/2014/main" id="{1E1A0D66-1ECE-7A13-2AF3-4940936B94E5}"/>
              </a:ext>
            </a:extLst>
          </p:cNvPr>
          <p:cNvSpPr>
            <a:spLocks noGrp="1"/>
          </p:cNvSpPr>
          <p:nvPr>
            <p:ph type="pic" sz="quarter" idx="10" hasCustomPrompt="1"/>
          </p:nvPr>
        </p:nvSpPr>
        <p:spPr>
          <a:xfrm rot="5400000">
            <a:off x="4063765" y="996739"/>
            <a:ext cx="4032448" cy="6448698"/>
          </a:xfrm>
          <a:custGeom>
            <a:avLst/>
            <a:gdLst>
              <a:gd name="connsiteX0" fmla="*/ 0 w 4152900"/>
              <a:gd name="connsiteY0" fmla="*/ 0 h 5775326"/>
              <a:gd name="connsiteX1" fmla="*/ 4152900 w 4152900"/>
              <a:gd name="connsiteY1" fmla="*/ 0 h 5775326"/>
              <a:gd name="connsiteX2" fmla="*/ 4152900 w 4152900"/>
              <a:gd name="connsiteY2" fmla="*/ 5775326 h 5775326"/>
              <a:gd name="connsiteX3" fmla="*/ 0 w 4152900"/>
              <a:gd name="connsiteY3" fmla="*/ 5775326 h 5775326"/>
              <a:gd name="connsiteX4" fmla="*/ 0 w 4152900"/>
              <a:gd name="connsiteY4" fmla="*/ 0 h 5775326"/>
              <a:gd name="connsiteX0" fmla="*/ 0 w 4152900"/>
              <a:gd name="connsiteY0" fmla="*/ 0 h 5775326"/>
              <a:gd name="connsiteX1" fmla="*/ 3949701 w 4152900"/>
              <a:gd name="connsiteY1" fmla="*/ 3174 h 5775326"/>
              <a:gd name="connsiteX2" fmla="*/ 4152900 w 4152900"/>
              <a:gd name="connsiteY2" fmla="*/ 0 h 5775326"/>
              <a:gd name="connsiteX3" fmla="*/ 4152900 w 4152900"/>
              <a:gd name="connsiteY3" fmla="*/ 5775326 h 5775326"/>
              <a:gd name="connsiteX4" fmla="*/ 0 w 4152900"/>
              <a:gd name="connsiteY4" fmla="*/ 5775326 h 5775326"/>
              <a:gd name="connsiteX5" fmla="*/ 0 w 4152900"/>
              <a:gd name="connsiteY5" fmla="*/ 0 h 5775326"/>
              <a:gd name="connsiteX0" fmla="*/ 0 w 4152900"/>
              <a:gd name="connsiteY0" fmla="*/ 0 h 5775326"/>
              <a:gd name="connsiteX1" fmla="*/ 3949701 w 4152900"/>
              <a:gd name="connsiteY1" fmla="*/ 3174 h 5775326"/>
              <a:gd name="connsiteX2" fmla="*/ 4152900 w 4152900"/>
              <a:gd name="connsiteY2" fmla="*/ 0 h 5775326"/>
              <a:gd name="connsiteX3" fmla="*/ 4149726 w 4152900"/>
              <a:gd name="connsiteY3" fmla="*/ 177799 h 5775326"/>
              <a:gd name="connsiteX4" fmla="*/ 4152900 w 4152900"/>
              <a:gd name="connsiteY4" fmla="*/ 5775326 h 5775326"/>
              <a:gd name="connsiteX5" fmla="*/ 0 w 4152900"/>
              <a:gd name="connsiteY5" fmla="*/ 5775326 h 5775326"/>
              <a:gd name="connsiteX6" fmla="*/ 0 w 4152900"/>
              <a:gd name="connsiteY6" fmla="*/ 0 h 5775326"/>
              <a:gd name="connsiteX0" fmla="*/ 0 w 4152900"/>
              <a:gd name="connsiteY0" fmla="*/ 0 h 5775326"/>
              <a:gd name="connsiteX1" fmla="*/ 3949701 w 4152900"/>
              <a:gd name="connsiteY1" fmla="*/ 3174 h 5775326"/>
              <a:gd name="connsiteX2" fmla="*/ 4149726 w 4152900"/>
              <a:gd name="connsiteY2" fmla="*/ 177799 h 5775326"/>
              <a:gd name="connsiteX3" fmla="*/ 4152900 w 4152900"/>
              <a:gd name="connsiteY3" fmla="*/ 5775326 h 5775326"/>
              <a:gd name="connsiteX4" fmla="*/ 0 w 4152900"/>
              <a:gd name="connsiteY4" fmla="*/ 5775326 h 5775326"/>
              <a:gd name="connsiteX5" fmla="*/ 0 w 4152900"/>
              <a:gd name="connsiteY5" fmla="*/ 0 h 5775326"/>
              <a:gd name="connsiteX0" fmla="*/ 0 w 4152900"/>
              <a:gd name="connsiteY0" fmla="*/ 0 h 5775326"/>
              <a:gd name="connsiteX1" fmla="*/ 3994151 w 4152900"/>
              <a:gd name="connsiteY1" fmla="*/ 3174 h 5775326"/>
              <a:gd name="connsiteX2" fmla="*/ 4149726 w 4152900"/>
              <a:gd name="connsiteY2" fmla="*/ 177799 h 5775326"/>
              <a:gd name="connsiteX3" fmla="*/ 4152900 w 4152900"/>
              <a:gd name="connsiteY3" fmla="*/ 5775326 h 5775326"/>
              <a:gd name="connsiteX4" fmla="*/ 0 w 4152900"/>
              <a:gd name="connsiteY4" fmla="*/ 5775326 h 5775326"/>
              <a:gd name="connsiteX5" fmla="*/ 0 w 4152900"/>
              <a:gd name="connsiteY5" fmla="*/ 0 h 5775326"/>
              <a:gd name="connsiteX0" fmla="*/ 0 w 4152900"/>
              <a:gd name="connsiteY0" fmla="*/ 0 h 5775326"/>
              <a:gd name="connsiteX1" fmla="*/ 3994151 w 4152900"/>
              <a:gd name="connsiteY1" fmla="*/ 3174 h 5775326"/>
              <a:gd name="connsiteX2" fmla="*/ 4149726 w 4152900"/>
              <a:gd name="connsiteY2" fmla="*/ 177799 h 5775326"/>
              <a:gd name="connsiteX3" fmla="*/ 4152900 w 4152900"/>
              <a:gd name="connsiteY3" fmla="*/ 5775326 h 5775326"/>
              <a:gd name="connsiteX4" fmla="*/ 0 w 4152900"/>
              <a:gd name="connsiteY4" fmla="*/ 5775326 h 5775326"/>
              <a:gd name="connsiteX5" fmla="*/ 0 w 4152900"/>
              <a:gd name="connsiteY5" fmla="*/ 0 h 5775326"/>
              <a:gd name="connsiteX0" fmla="*/ 0 w 4159777"/>
              <a:gd name="connsiteY0" fmla="*/ 0 h 5775326"/>
              <a:gd name="connsiteX1" fmla="*/ 3994151 w 4159777"/>
              <a:gd name="connsiteY1" fmla="*/ 3174 h 5775326"/>
              <a:gd name="connsiteX2" fmla="*/ 4149726 w 4159777"/>
              <a:gd name="connsiteY2" fmla="*/ 177799 h 5775326"/>
              <a:gd name="connsiteX3" fmla="*/ 4152900 w 4159777"/>
              <a:gd name="connsiteY3" fmla="*/ 5775326 h 5775326"/>
              <a:gd name="connsiteX4" fmla="*/ 0 w 4159777"/>
              <a:gd name="connsiteY4" fmla="*/ 5775326 h 5775326"/>
              <a:gd name="connsiteX5" fmla="*/ 0 w 4159777"/>
              <a:gd name="connsiteY5" fmla="*/ 0 h 5775326"/>
              <a:gd name="connsiteX0" fmla="*/ 0 w 4152900"/>
              <a:gd name="connsiteY0" fmla="*/ 0 h 5775326"/>
              <a:gd name="connsiteX1" fmla="*/ 3994151 w 4152900"/>
              <a:gd name="connsiteY1" fmla="*/ 3174 h 5775326"/>
              <a:gd name="connsiteX2" fmla="*/ 4149726 w 4152900"/>
              <a:gd name="connsiteY2" fmla="*/ 177799 h 5775326"/>
              <a:gd name="connsiteX3" fmla="*/ 4152900 w 4152900"/>
              <a:gd name="connsiteY3" fmla="*/ 5775326 h 5775326"/>
              <a:gd name="connsiteX4" fmla="*/ 0 w 4152900"/>
              <a:gd name="connsiteY4" fmla="*/ 5775326 h 5775326"/>
              <a:gd name="connsiteX5" fmla="*/ 0 w 4152900"/>
              <a:gd name="connsiteY5" fmla="*/ 0 h 5775326"/>
              <a:gd name="connsiteX0" fmla="*/ 0 w 4152900"/>
              <a:gd name="connsiteY0" fmla="*/ 0 h 5775326"/>
              <a:gd name="connsiteX1" fmla="*/ 107951 w 4152900"/>
              <a:gd name="connsiteY1" fmla="*/ 3174 h 5775326"/>
              <a:gd name="connsiteX2" fmla="*/ 3994151 w 4152900"/>
              <a:gd name="connsiteY2" fmla="*/ 3174 h 5775326"/>
              <a:gd name="connsiteX3" fmla="*/ 4149726 w 4152900"/>
              <a:gd name="connsiteY3" fmla="*/ 177799 h 5775326"/>
              <a:gd name="connsiteX4" fmla="*/ 4152900 w 4152900"/>
              <a:gd name="connsiteY4" fmla="*/ 5775326 h 5775326"/>
              <a:gd name="connsiteX5" fmla="*/ 0 w 4152900"/>
              <a:gd name="connsiteY5" fmla="*/ 5775326 h 5775326"/>
              <a:gd name="connsiteX6" fmla="*/ 0 w 4152900"/>
              <a:gd name="connsiteY6" fmla="*/ 0 h 5775326"/>
              <a:gd name="connsiteX0" fmla="*/ 6349 w 4159249"/>
              <a:gd name="connsiteY0" fmla="*/ 0 h 5775326"/>
              <a:gd name="connsiteX1" fmla="*/ 114300 w 4159249"/>
              <a:gd name="connsiteY1" fmla="*/ 3174 h 5775326"/>
              <a:gd name="connsiteX2" fmla="*/ 4000500 w 4159249"/>
              <a:gd name="connsiteY2" fmla="*/ 3174 h 5775326"/>
              <a:gd name="connsiteX3" fmla="*/ 4156075 w 4159249"/>
              <a:gd name="connsiteY3" fmla="*/ 177799 h 5775326"/>
              <a:gd name="connsiteX4" fmla="*/ 4159249 w 4159249"/>
              <a:gd name="connsiteY4" fmla="*/ 5775326 h 5775326"/>
              <a:gd name="connsiteX5" fmla="*/ 6349 w 4159249"/>
              <a:gd name="connsiteY5" fmla="*/ 5775326 h 5775326"/>
              <a:gd name="connsiteX6" fmla="*/ 0 w 4159249"/>
              <a:gd name="connsiteY6" fmla="*/ 92074 h 5775326"/>
              <a:gd name="connsiteX7" fmla="*/ 6349 w 4159249"/>
              <a:gd name="connsiteY7" fmla="*/ 0 h 5775326"/>
              <a:gd name="connsiteX0" fmla="*/ 0 w 4159249"/>
              <a:gd name="connsiteY0" fmla="*/ 88900 h 5772152"/>
              <a:gd name="connsiteX1" fmla="*/ 114300 w 4159249"/>
              <a:gd name="connsiteY1" fmla="*/ 0 h 5772152"/>
              <a:gd name="connsiteX2" fmla="*/ 4000500 w 4159249"/>
              <a:gd name="connsiteY2" fmla="*/ 0 h 5772152"/>
              <a:gd name="connsiteX3" fmla="*/ 4156075 w 4159249"/>
              <a:gd name="connsiteY3" fmla="*/ 174625 h 5772152"/>
              <a:gd name="connsiteX4" fmla="*/ 4159249 w 4159249"/>
              <a:gd name="connsiteY4" fmla="*/ 5772152 h 5772152"/>
              <a:gd name="connsiteX5" fmla="*/ 6349 w 4159249"/>
              <a:gd name="connsiteY5" fmla="*/ 5772152 h 5772152"/>
              <a:gd name="connsiteX6" fmla="*/ 0 w 4159249"/>
              <a:gd name="connsiteY6" fmla="*/ 88900 h 5772152"/>
              <a:gd name="connsiteX0" fmla="*/ 0 w 4159249"/>
              <a:gd name="connsiteY0" fmla="*/ 88900 h 5772152"/>
              <a:gd name="connsiteX1" fmla="*/ 114300 w 4159249"/>
              <a:gd name="connsiteY1" fmla="*/ 0 h 5772152"/>
              <a:gd name="connsiteX2" fmla="*/ 4000500 w 4159249"/>
              <a:gd name="connsiteY2" fmla="*/ 0 h 5772152"/>
              <a:gd name="connsiteX3" fmla="*/ 4156075 w 4159249"/>
              <a:gd name="connsiteY3" fmla="*/ 174625 h 5772152"/>
              <a:gd name="connsiteX4" fmla="*/ 4159249 w 4159249"/>
              <a:gd name="connsiteY4" fmla="*/ 5772152 h 5772152"/>
              <a:gd name="connsiteX5" fmla="*/ 6349 w 4159249"/>
              <a:gd name="connsiteY5" fmla="*/ 5772152 h 5772152"/>
              <a:gd name="connsiteX6" fmla="*/ 0 w 4159249"/>
              <a:gd name="connsiteY6" fmla="*/ 88900 h 5772152"/>
              <a:gd name="connsiteX0" fmla="*/ 575 w 4159824"/>
              <a:gd name="connsiteY0" fmla="*/ 88900 h 5772152"/>
              <a:gd name="connsiteX1" fmla="*/ 114875 w 4159824"/>
              <a:gd name="connsiteY1" fmla="*/ 0 h 5772152"/>
              <a:gd name="connsiteX2" fmla="*/ 4001075 w 4159824"/>
              <a:gd name="connsiteY2" fmla="*/ 0 h 5772152"/>
              <a:gd name="connsiteX3" fmla="*/ 4156650 w 4159824"/>
              <a:gd name="connsiteY3" fmla="*/ 174625 h 5772152"/>
              <a:gd name="connsiteX4" fmla="*/ 4159824 w 4159824"/>
              <a:gd name="connsiteY4" fmla="*/ 5772152 h 5772152"/>
              <a:gd name="connsiteX5" fmla="*/ 6924 w 4159824"/>
              <a:gd name="connsiteY5" fmla="*/ 5772152 h 5772152"/>
              <a:gd name="connsiteX6" fmla="*/ 575 w 4159824"/>
              <a:gd name="connsiteY6" fmla="*/ 88900 h 5772152"/>
              <a:gd name="connsiteX0" fmla="*/ 575 w 4159824"/>
              <a:gd name="connsiteY0" fmla="*/ 130175 h 5772152"/>
              <a:gd name="connsiteX1" fmla="*/ 114875 w 4159824"/>
              <a:gd name="connsiteY1" fmla="*/ 0 h 5772152"/>
              <a:gd name="connsiteX2" fmla="*/ 4001075 w 4159824"/>
              <a:gd name="connsiteY2" fmla="*/ 0 h 5772152"/>
              <a:gd name="connsiteX3" fmla="*/ 4156650 w 4159824"/>
              <a:gd name="connsiteY3" fmla="*/ 174625 h 5772152"/>
              <a:gd name="connsiteX4" fmla="*/ 4159824 w 4159824"/>
              <a:gd name="connsiteY4" fmla="*/ 5772152 h 5772152"/>
              <a:gd name="connsiteX5" fmla="*/ 6924 w 4159824"/>
              <a:gd name="connsiteY5" fmla="*/ 5772152 h 5772152"/>
              <a:gd name="connsiteX6" fmla="*/ 575 w 4159824"/>
              <a:gd name="connsiteY6" fmla="*/ 130175 h 5772152"/>
              <a:gd name="connsiteX0" fmla="*/ 575 w 4159824"/>
              <a:gd name="connsiteY0" fmla="*/ 130175 h 5772152"/>
              <a:gd name="connsiteX1" fmla="*/ 114875 w 4159824"/>
              <a:gd name="connsiteY1" fmla="*/ 0 h 5772152"/>
              <a:gd name="connsiteX2" fmla="*/ 4001075 w 4159824"/>
              <a:gd name="connsiteY2" fmla="*/ 0 h 5772152"/>
              <a:gd name="connsiteX3" fmla="*/ 4156650 w 4159824"/>
              <a:gd name="connsiteY3" fmla="*/ 174625 h 5772152"/>
              <a:gd name="connsiteX4" fmla="*/ 4153188 w 4159824"/>
              <a:gd name="connsiteY4" fmla="*/ 5643830 h 5772152"/>
              <a:gd name="connsiteX5" fmla="*/ 4159824 w 4159824"/>
              <a:gd name="connsiteY5" fmla="*/ 5772152 h 5772152"/>
              <a:gd name="connsiteX6" fmla="*/ 6924 w 4159824"/>
              <a:gd name="connsiteY6" fmla="*/ 5772152 h 5772152"/>
              <a:gd name="connsiteX7" fmla="*/ 575 w 4159824"/>
              <a:gd name="connsiteY7" fmla="*/ 130175 h 5772152"/>
              <a:gd name="connsiteX0" fmla="*/ 575 w 4159824"/>
              <a:gd name="connsiteY0" fmla="*/ 130175 h 5772152"/>
              <a:gd name="connsiteX1" fmla="*/ 114875 w 4159824"/>
              <a:gd name="connsiteY1" fmla="*/ 0 h 5772152"/>
              <a:gd name="connsiteX2" fmla="*/ 4001075 w 4159824"/>
              <a:gd name="connsiteY2" fmla="*/ 0 h 5772152"/>
              <a:gd name="connsiteX3" fmla="*/ 4156650 w 4159824"/>
              <a:gd name="connsiteY3" fmla="*/ 174625 h 5772152"/>
              <a:gd name="connsiteX4" fmla="*/ 4153188 w 4159824"/>
              <a:gd name="connsiteY4" fmla="*/ 5643830 h 5772152"/>
              <a:gd name="connsiteX5" fmla="*/ 4159824 w 4159824"/>
              <a:gd name="connsiteY5" fmla="*/ 5772152 h 5772152"/>
              <a:gd name="connsiteX6" fmla="*/ 4026188 w 4159824"/>
              <a:gd name="connsiteY6" fmla="*/ 5770830 h 5772152"/>
              <a:gd name="connsiteX7" fmla="*/ 6924 w 4159824"/>
              <a:gd name="connsiteY7" fmla="*/ 5772152 h 5772152"/>
              <a:gd name="connsiteX8" fmla="*/ 575 w 4159824"/>
              <a:gd name="connsiteY8" fmla="*/ 130175 h 5772152"/>
              <a:gd name="connsiteX0" fmla="*/ 575 w 4156650"/>
              <a:gd name="connsiteY0" fmla="*/ 130175 h 5772152"/>
              <a:gd name="connsiteX1" fmla="*/ 114875 w 4156650"/>
              <a:gd name="connsiteY1" fmla="*/ 0 h 5772152"/>
              <a:gd name="connsiteX2" fmla="*/ 4001075 w 4156650"/>
              <a:gd name="connsiteY2" fmla="*/ 0 h 5772152"/>
              <a:gd name="connsiteX3" fmla="*/ 4156650 w 4156650"/>
              <a:gd name="connsiteY3" fmla="*/ 174625 h 5772152"/>
              <a:gd name="connsiteX4" fmla="*/ 4153188 w 4156650"/>
              <a:gd name="connsiteY4" fmla="*/ 5643830 h 5772152"/>
              <a:gd name="connsiteX5" fmla="*/ 4026188 w 4156650"/>
              <a:gd name="connsiteY5" fmla="*/ 5770830 h 5772152"/>
              <a:gd name="connsiteX6" fmla="*/ 6924 w 4156650"/>
              <a:gd name="connsiteY6" fmla="*/ 5772152 h 5772152"/>
              <a:gd name="connsiteX7" fmla="*/ 575 w 4156650"/>
              <a:gd name="connsiteY7" fmla="*/ 130175 h 5772152"/>
              <a:gd name="connsiteX0" fmla="*/ 575 w 4156650"/>
              <a:gd name="connsiteY0" fmla="*/ 130175 h 5772152"/>
              <a:gd name="connsiteX1" fmla="*/ 114875 w 4156650"/>
              <a:gd name="connsiteY1" fmla="*/ 0 h 5772152"/>
              <a:gd name="connsiteX2" fmla="*/ 4001075 w 4156650"/>
              <a:gd name="connsiteY2" fmla="*/ 0 h 5772152"/>
              <a:gd name="connsiteX3" fmla="*/ 4156650 w 4156650"/>
              <a:gd name="connsiteY3" fmla="*/ 174625 h 5772152"/>
              <a:gd name="connsiteX4" fmla="*/ 4153188 w 4156650"/>
              <a:gd name="connsiteY4" fmla="*/ 5643830 h 5772152"/>
              <a:gd name="connsiteX5" fmla="*/ 4026188 w 4156650"/>
              <a:gd name="connsiteY5" fmla="*/ 5770830 h 5772152"/>
              <a:gd name="connsiteX6" fmla="*/ 6924 w 4156650"/>
              <a:gd name="connsiteY6" fmla="*/ 5772152 h 5772152"/>
              <a:gd name="connsiteX7" fmla="*/ 575 w 4156650"/>
              <a:gd name="connsiteY7" fmla="*/ 130175 h 5772152"/>
              <a:gd name="connsiteX0" fmla="*/ 575 w 4156650"/>
              <a:gd name="connsiteY0" fmla="*/ 130175 h 5772152"/>
              <a:gd name="connsiteX1" fmla="*/ 114875 w 4156650"/>
              <a:gd name="connsiteY1" fmla="*/ 0 h 5772152"/>
              <a:gd name="connsiteX2" fmla="*/ 4001075 w 4156650"/>
              <a:gd name="connsiteY2" fmla="*/ 0 h 5772152"/>
              <a:gd name="connsiteX3" fmla="*/ 4156650 w 4156650"/>
              <a:gd name="connsiteY3" fmla="*/ 174625 h 5772152"/>
              <a:gd name="connsiteX4" fmla="*/ 4153188 w 4156650"/>
              <a:gd name="connsiteY4" fmla="*/ 5643830 h 5772152"/>
              <a:gd name="connsiteX5" fmla="*/ 4026188 w 4156650"/>
              <a:gd name="connsiteY5" fmla="*/ 5770830 h 5772152"/>
              <a:gd name="connsiteX6" fmla="*/ 6924 w 4156650"/>
              <a:gd name="connsiteY6" fmla="*/ 5772152 h 5772152"/>
              <a:gd name="connsiteX7" fmla="*/ 575 w 4156650"/>
              <a:gd name="connsiteY7" fmla="*/ 130175 h 5772152"/>
              <a:gd name="connsiteX0" fmla="*/ 575 w 4156650"/>
              <a:gd name="connsiteY0" fmla="*/ 130175 h 5772152"/>
              <a:gd name="connsiteX1" fmla="*/ 114875 w 4156650"/>
              <a:gd name="connsiteY1" fmla="*/ 0 h 5772152"/>
              <a:gd name="connsiteX2" fmla="*/ 4001075 w 4156650"/>
              <a:gd name="connsiteY2" fmla="*/ 0 h 5772152"/>
              <a:gd name="connsiteX3" fmla="*/ 4156650 w 4156650"/>
              <a:gd name="connsiteY3" fmla="*/ 174625 h 5772152"/>
              <a:gd name="connsiteX4" fmla="*/ 4153188 w 4156650"/>
              <a:gd name="connsiteY4" fmla="*/ 5596205 h 5772152"/>
              <a:gd name="connsiteX5" fmla="*/ 4026188 w 4156650"/>
              <a:gd name="connsiteY5" fmla="*/ 5770830 h 5772152"/>
              <a:gd name="connsiteX6" fmla="*/ 6924 w 4156650"/>
              <a:gd name="connsiteY6" fmla="*/ 5772152 h 5772152"/>
              <a:gd name="connsiteX7" fmla="*/ 575 w 4156650"/>
              <a:gd name="connsiteY7" fmla="*/ 130175 h 5772152"/>
              <a:gd name="connsiteX0" fmla="*/ 575 w 4156650"/>
              <a:gd name="connsiteY0" fmla="*/ 130175 h 5772152"/>
              <a:gd name="connsiteX1" fmla="*/ 114875 w 4156650"/>
              <a:gd name="connsiteY1" fmla="*/ 0 h 5772152"/>
              <a:gd name="connsiteX2" fmla="*/ 4001075 w 4156650"/>
              <a:gd name="connsiteY2" fmla="*/ 0 h 5772152"/>
              <a:gd name="connsiteX3" fmla="*/ 4156650 w 4156650"/>
              <a:gd name="connsiteY3" fmla="*/ 174625 h 5772152"/>
              <a:gd name="connsiteX4" fmla="*/ 4153188 w 4156650"/>
              <a:gd name="connsiteY4" fmla="*/ 5596205 h 5772152"/>
              <a:gd name="connsiteX5" fmla="*/ 3978563 w 4156650"/>
              <a:gd name="connsiteY5" fmla="*/ 5770830 h 5772152"/>
              <a:gd name="connsiteX6" fmla="*/ 6924 w 4156650"/>
              <a:gd name="connsiteY6" fmla="*/ 5772152 h 5772152"/>
              <a:gd name="connsiteX7" fmla="*/ 575 w 4156650"/>
              <a:gd name="connsiteY7" fmla="*/ 130175 h 5772152"/>
              <a:gd name="connsiteX0" fmla="*/ 575 w 4156650"/>
              <a:gd name="connsiteY0" fmla="*/ 130175 h 5772152"/>
              <a:gd name="connsiteX1" fmla="*/ 114875 w 4156650"/>
              <a:gd name="connsiteY1" fmla="*/ 0 h 5772152"/>
              <a:gd name="connsiteX2" fmla="*/ 4001075 w 4156650"/>
              <a:gd name="connsiteY2" fmla="*/ 0 h 5772152"/>
              <a:gd name="connsiteX3" fmla="*/ 4156650 w 4156650"/>
              <a:gd name="connsiteY3" fmla="*/ 174625 h 5772152"/>
              <a:gd name="connsiteX4" fmla="*/ 4153188 w 4156650"/>
              <a:gd name="connsiteY4" fmla="*/ 5596205 h 5772152"/>
              <a:gd name="connsiteX5" fmla="*/ 3978563 w 4156650"/>
              <a:gd name="connsiteY5" fmla="*/ 5770830 h 5772152"/>
              <a:gd name="connsiteX6" fmla="*/ 6924 w 4156650"/>
              <a:gd name="connsiteY6" fmla="*/ 5772152 h 5772152"/>
              <a:gd name="connsiteX7" fmla="*/ 575 w 4156650"/>
              <a:gd name="connsiteY7" fmla="*/ 130175 h 5772152"/>
              <a:gd name="connsiteX0" fmla="*/ 289831 w 4445906"/>
              <a:gd name="connsiteY0" fmla="*/ 130175 h 6050513"/>
              <a:gd name="connsiteX1" fmla="*/ 404131 w 4445906"/>
              <a:gd name="connsiteY1" fmla="*/ 0 h 6050513"/>
              <a:gd name="connsiteX2" fmla="*/ 4290331 w 4445906"/>
              <a:gd name="connsiteY2" fmla="*/ 0 h 6050513"/>
              <a:gd name="connsiteX3" fmla="*/ 4445906 w 4445906"/>
              <a:gd name="connsiteY3" fmla="*/ 174625 h 6050513"/>
              <a:gd name="connsiteX4" fmla="*/ 4442444 w 4445906"/>
              <a:gd name="connsiteY4" fmla="*/ 5596205 h 6050513"/>
              <a:gd name="connsiteX5" fmla="*/ 4267819 w 4445906"/>
              <a:gd name="connsiteY5" fmla="*/ 5770830 h 6050513"/>
              <a:gd name="connsiteX6" fmla="*/ 296180 w 4445906"/>
              <a:gd name="connsiteY6" fmla="*/ 5772152 h 6050513"/>
              <a:gd name="connsiteX7" fmla="*/ 289544 w 4445906"/>
              <a:gd name="connsiteY7" fmla="*/ 5586680 h 6050513"/>
              <a:gd name="connsiteX8" fmla="*/ 289831 w 4445906"/>
              <a:gd name="connsiteY8" fmla="*/ 130175 h 6050513"/>
              <a:gd name="connsiteX0" fmla="*/ 289831 w 4445906"/>
              <a:gd name="connsiteY0" fmla="*/ 130175 h 6050513"/>
              <a:gd name="connsiteX1" fmla="*/ 404131 w 4445906"/>
              <a:gd name="connsiteY1" fmla="*/ 0 h 6050513"/>
              <a:gd name="connsiteX2" fmla="*/ 4290331 w 4445906"/>
              <a:gd name="connsiteY2" fmla="*/ 0 h 6050513"/>
              <a:gd name="connsiteX3" fmla="*/ 4445906 w 4445906"/>
              <a:gd name="connsiteY3" fmla="*/ 174625 h 6050513"/>
              <a:gd name="connsiteX4" fmla="*/ 4442444 w 4445906"/>
              <a:gd name="connsiteY4" fmla="*/ 5596205 h 6050513"/>
              <a:gd name="connsiteX5" fmla="*/ 4267819 w 4445906"/>
              <a:gd name="connsiteY5" fmla="*/ 5770830 h 6050513"/>
              <a:gd name="connsiteX6" fmla="*/ 480044 w 4445906"/>
              <a:gd name="connsiteY6" fmla="*/ 5770830 h 6050513"/>
              <a:gd name="connsiteX7" fmla="*/ 296180 w 4445906"/>
              <a:gd name="connsiteY7" fmla="*/ 5772152 h 6050513"/>
              <a:gd name="connsiteX8" fmla="*/ 289544 w 4445906"/>
              <a:gd name="connsiteY8" fmla="*/ 5586680 h 6050513"/>
              <a:gd name="connsiteX9" fmla="*/ 289831 w 4445906"/>
              <a:gd name="connsiteY9" fmla="*/ 130175 h 6050513"/>
              <a:gd name="connsiteX0" fmla="*/ 8807 w 4164882"/>
              <a:gd name="connsiteY0" fmla="*/ 130175 h 5770916"/>
              <a:gd name="connsiteX1" fmla="*/ 123107 w 4164882"/>
              <a:gd name="connsiteY1" fmla="*/ 0 h 5770916"/>
              <a:gd name="connsiteX2" fmla="*/ 4009307 w 4164882"/>
              <a:gd name="connsiteY2" fmla="*/ 0 h 5770916"/>
              <a:gd name="connsiteX3" fmla="*/ 4164882 w 4164882"/>
              <a:gd name="connsiteY3" fmla="*/ 174625 h 5770916"/>
              <a:gd name="connsiteX4" fmla="*/ 4161420 w 4164882"/>
              <a:gd name="connsiteY4" fmla="*/ 5596205 h 5770916"/>
              <a:gd name="connsiteX5" fmla="*/ 3986795 w 4164882"/>
              <a:gd name="connsiteY5" fmla="*/ 5770830 h 5770916"/>
              <a:gd name="connsiteX6" fmla="*/ 199020 w 4164882"/>
              <a:gd name="connsiteY6" fmla="*/ 5770830 h 5770916"/>
              <a:gd name="connsiteX7" fmla="*/ 8520 w 4164882"/>
              <a:gd name="connsiteY7" fmla="*/ 5586680 h 5770916"/>
              <a:gd name="connsiteX8" fmla="*/ 8807 w 4164882"/>
              <a:gd name="connsiteY8" fmla="*/ 130175 h 5770916"/>
              <a:gd name="connsiteX0" fmla="*/ 8807 w 4164882"/>
              <a:gd name="connsiteY0" fmla="*/ 130175 h 5770916"/>
              <a:gd name="connsiteX1" fmla="*/ 123107 w 4164882"/>
              <a:gd name="connsiteY1" fmla="*/ 0 h 5770916"/>
              <a:gd name="connsiteX2" fmla="*/ 4009307 w 4164882"/>
              <a:gd name="connsiteY2" fmla="*/ 0 h 5770916"/>
              <a:gd name="connsiteX3" fmla="*/ 4164882 w 4164882"/>
              <a:gd name="connsiteY3" fmla="*/ 174625 h 5770916"/>
              <a:gd name="connsiteX4" fmla="*/ 4161420 w 4164882"/>
              <a:gd name="connsiteY4" fmla="*/ 5596205 h 5770916"/>
              <a:gd name="connsiteX5" fmla="*/ 3986795 w 4164882"/>
              <a:gd name="connsiteY5" fmla="*/ 5770830 h 5770916"/>
              <a:gd name="connsiteX6" fmla="*/ 199020 w 4164882"/>
              <a:gd name="connsiteY6" fmla="*/ 5770830 h 5770916"/>
              <a:gd name="connsiteX7" fmla="*/ 8520 w 4164882"/>
              <a:gd name="connsiteY7" fmla="*/ 5586680 h 5770916"/>
              <a:gd name="connsiteX8" fmla="*/ 8807 w 4164882"/>
              <a:gd name="connsiteY8" fmla="*/ 130175 h 5770916"/>
              <a:gd name="connsiteX0" fmla="*/ 8807 w 4164882"/>
              <a:gd name="connsiteY0" fmla="*/ 130175 h 5770969"/>
              <a:gd name="connsiteX1" fmla="*/ 123107 w 4164882"/>
              <a:gd name="connsiteY1" fmla="*/ 0 h 5770969"/>
              <a:gd name="connsiteX2" fmla="*/ 4009307 w 4164882"/>
              <a:gd name="connsiteY2" fmla="*/ 0 h 5770969"/>
              <a:gd name="connsiteX3" fmla="*/ 4164882 w 4164882"/>
              <a:gd name="connsiteY3" fmla="*/ 174625 h 5770969"/>
              <a:gd name="connsiteX4" fmla="*/ 4161420 w 4164882"/>
              <a:gd name="connsiteY4" fmla="*/ 5596205 h 5770969"/>
              <a:gd name="connsiteX5" fmla="*/ 3986795 w 4164882"/>
              <a:gd name="connsiteY5" fmla="*/ 5770830 h 5770969"/>
              <a:gd name="connsiteX6" fmla="*/ 199020 w 4164882"/>
              <a:gd name="connsiteY6" fmla="*/ 5770830 h 5770969"/>
              <a:gd name="connsiteX7" fmla="*/ 8520 w 4164882"/>
              <a:gd name="connsiteY7" fmla="*/ 5586680 h 5770969"/>
              <a:gd name="connsiteX8" fmla="*/ 8807 w 4164882"/>
              <a:gd name="connsiteY8" fmla="*/ 130175 h 5770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4882" h="5770969">
                <a:moveTo>
                  <a:pt x="8807" y="130175"/>
                </a:moveTo>
                <a:cubicBezTo>
                  <a:pt x="5632" y="68792"/>
                  <a:pt x="11982" y="4233"/>
                  <a:pt x="123107" y="0"/>
                </a:cubicBezTo>
                <a:lnTo>
                  <a:pt x="4009307" y="0"/>
                </a:lnTo>
                <a:cubicBezTo>
                  <a:pt x="4156415" y="1058"/>
                  <a:pt x="4163824" y="56092"/>
                  <a:pt x="4164882" y="174625"/>
                </a:cubicBezTo>
                <a:lnTo>
                  <a:pt x="4161420" y="5596205"/>
                </a:lnTo>
                <a:cubicBezTo>
                  <a:pt x="4163537" y="5736963"/>
                  <a:pt x="4130728" y="5772947"/>
                  <a:pt x="3986795" y="5770830"/>
                </a:cubicBezTo>
                <a:lnTo>
                  <a:pt x="199020" y="5770830"/>
                </a:lnTo>
                <a:cubicBezTo>
                  <a:pt x="18045" y="5772947"/>
                  <a:pt x="11695" y="5752838"/>
                  <a:pt x="8520" y="5586680"/>
                </a:cubicBezTo>
                <a:cubicBezTo>
                  <a:pt x="7462" y="4646351"/>
                  <a:pt x="-10291" y="1061288"/>
                  <a:pt x="8807" y="130175"/>
                </a:cubicBezTo>
                <a:close/>
              </a:path>
            </a:pathLst>
          </a:custGeom>
          <a:solidFill>
            <a:schemeClr val="bg2"/>
          </a:solidFill>
        </p:spPr>
        <p:txBody>
          <a:bodyPr anchor="ctr"/>
          <a:lstStyle>
            <a:lvl1pPr algn="ctr">
              <a:defRPr>
                <a:solidFill>
                  <a:schemeClr val="bg1"/>
                </a:solidFill>
              </a:defRPr>
            </a:lvl1pPr>
          </a:lstStyle>
          <a:p>
            <a:r>
              <a:rPr lang="en-US"/>
              <a:t>Click icon to add image  </a:t>
            </a:r>
          </a:p>
        </p:txBody>
      </p:sp>
      <p:sp>
        <p:nvSpPr>
          <p:cNvPr id="12" name="Title Placeholder 2">
            <a:extLst>
              <a:ext uri="{FF2B5EF4-FFF2-40B4-BE49-F238E27FC236}">
                <a16:creationId xmlns:a16="http://schemas.microsoft.com/office/drawing/2014/main" id="{1B0AB4E8-9E66-9842-CD20-C1DBD69C2B5D}"/>
              </a:ext>
            </a:extLst>
          </p:cNvPr>
          <p:cNvSpPr>
            <a:spLocks noGrp="1"/>
          </p:cNvSpPr>
          <p:nvPr>
            <p:ph type="title"/>
          </p:nvPr>
        </p:nvSpPr>
        <p:spPr>
          <a:xfrm>
            <a:off x="4746625" y="194208"/>
            <a:ext cx="2698750" cy="123292"/>
          </a:xfrm>
          <a:prstGeom prst="rect">
            <a:avLst/>
          </a:prstGeom>
        </p:spPr>
        <p:txBody>
          <a:bodyPr vert="horz" lIns="0" tIns="0" rIns="0" bIns="0" rtlCol="0" anchor="b">
            <a:noAutofit/>
          </a:bodyPr>
          <a:lstStyle>
            <a:lvl1pPr algn="ctr">
              <a:defRPr/>
            </a:lvl1pPr>
          </a:lstStyle>
          <a:p>
            <a:r>
              <a:rPr lang="en-GB"/>
              <a:t>Click to edit Master title style</a:t>
            </a:r>
            <a:endParaRPr lang="en-US"/>
          </a:p>
        </p:txBody>
      </p:sp>
      <p:sp>
        <p:nvSpPr>
          <p:cNvPr id="15" name="Date Placeholder 3">
            <a:extLst>
              <a:ext uri="{FF2B5EF4-FFF2-40B4-BE49-F238E27FC236}">
                <a16:creationId xmlns:a16="http://schemas.microsoft.com/office/drawing/2014/main" id="{BF2F72B9-F127-8C2F-80F0-54C460EB7BCA}"/>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r">
              <a:defRPr sz="800" b="0" i="0">
                <a:solidFill>
                  <a:schemeClr val="bg1"/>
                </a:solidFill>
                <a:latin typeface="Sons" panose="020B0503030202060203" pitchFamily="34" charset="77"/>
              </a:defRPr>
            </a:lvl1pPr>
          </a:lstStyle>
          <a:p>
            <a:fld id="{4C0D45A8-2E97-BA4E-BB30-3A47241A3941}" type="datetime4">
              <a:rPr lang="de-DE" smtClean="0"/>
              <a:t>6. April 2025</a:t>
            </a:fld>
            <a:endParaRPr lang="en-US"/>
          </a:p>
        </p:txBody>
      </p:sp>
      <p:sp>
        <p:nvSpPr>
          <p:cNvPr id="3" name="Title Placeholder 2">
            <a:extLst>
              <a:ext uri="{FF2B5EF4-FFF2-40B4-BE49-F238E27FC236}">
                <a16:creationId xmlns:a16="http://schemas.microsoft.com/office/drawing/2014/main" id="{E6BF224C-F86B-27AE-AE95-5D417F87A38F}"/>
              </a:ext>
            </a:extLst>
          </p:cNvPr>
          <p:cNvSpPr txBox="1">
            <a:spLocks/>
          </p:cNvSpPr>
          <p:nvPr userDrawn="1"/>
        </p:nvSpPr>
        <p:spPr>
          <a:xfrm rot="16200000">
            <a:off x="10653713" y="5246688"/>
            <a:ext cx="2698750" cy="123292"/>
          </a:xfrm>
          <a:prstGeom prst="rect">
            <a:avLst/>
          </a:prstGeom>
        </p:spPr>
        <p:txBody>
          <a:bodyPr vert="horz" lIns="0" tIns="0" rIns="0" bIns="0" rtlCol="0" anchor="b">
            <a:noAutofit/>
          </a:bodyPr>
          <a:lstStyle>
            <a:lvl1pPr algn="ctr" defTabSz="914400" rtl="0" eaLnBrk="1" latinLnBrk="0" hangingPunct="1">
              <a:lnSpc>
                <a:spcPct val="90000"/>
              </a:lnSpc>
              <a:spcBef>
                <a:spcPct val="0"/>
              </a:spcBef>
              <a:buNone/>
              <a:defRPr sz="800" b="0" i="0" kern="1200">
                <a:solidFill>
                  <a:schemeClr val="bg1"/>
                </a:solidFill>
                <a:latin typeface="Sons" panose="020B0503030202060203" pitchFamily="34" charset="77"/>
                <a:ea typeface="+mj-ea"/>
                <a:cs typeface="+mj-cs"/>
              </a:defRPr>
            </a:lvl1pPr>
          </a:lstStyle>
          <a:p>
            <a:pPr algn="l"/>
            <a:r>
              <a:rPr lang="en-US"/>
              <a:t>Google Pixel tablet landscape</a:t>
            </a:r>
          </a:p>
        </p:txBody>
      </p:sp>
      <p:pic>
        <p:nvPicPr>
          <p:cNvPr id="8" name="Grafik 7">
            <a:extLst>
              <a:ext uri="{FF2B5EF4-FFF2-40B4-BE49-F238E27FC236}">
                <a16:creationId xmlns:a16="http://schemas.microsoft.com/office/drawing/2014/main" id="{EEFD72E7-C935-A740-4504-6776972539B0}"/>
              </a:ext>
            </a:extLst>
          </p:cNvPr>
          <p:cNvPicPr>
            <a:picLocks noChangeAspect="1"/>
          </p:cNvPicPr>
          <p:nvPr userDrawn="1"/>
        </p:nvPicPr>
        <p:blipFill>
          <a:blip r:embed="rId3"/>
          <a:srcRect/>
          <a:stretch/>
        </p:blipFill>
        <p:spPr>
          <a:xfrm>
            <a:off x="2635002" y="1961322"/>
            <a:ext cx="6946320" cy="4540670"/>
          </a:xfrm>
          <a:prstGeom prst="rect">
            <a:avLst/>
          </a:prstGeom>
        </p:spPr>
      </p:pic>
      <p:pic>
        <p:nvPicPr>
          <p:cNvPr id="7" name="Picture 6">
            <a:extLst>
              <a:ext uri="{FF2B5EF4-FFF2-40B4-BE49-F238E27FC236}">
                <a16:creationId xmlns:a16="http://schemas.microsoft.com/office/drawing/2014/main" id="{EDA1382D-6C74-2CB8-D62B-CB04DA8E0BDC}"/>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rcRect/>
          <a:stretch/>
        </p:blipFill>
        <p:spPr>
          <a:xfrm>
            <a:off x="119336" y="75834"/>
            <a:ext cx="360040" cy="360040"/>
          </a:xfrm>
          <a:prstGeom prst="rect">
            <a:avLst/>
          </a:prstGeom>
        </p:spPr>
      </p:pic>
      <p:sp>
        <p:nvSpPr>
          <p:cNvPr id="4" name="Footer Placeholder 7">
            <a:extLst>
              <a:ext uri="{FF2B5EF4-FFF2-40B4-BE49-F238E27FC236}">
                <a16:creationId xmlns:a16="http://schemas.microsoft.com/office/drawing/2014/main" id="{E8C22539-0E54-F498-3FC3-77CAB3EA724F}"/>
              </a:ext>
            </a:extLst>
          </p:cNvPr>
          <p:cNvSpPr>
            <a:spLocks noGrp="1"/>
          </p:cNvSpPr>
          <p:nvPr>
            <p:ph type="ftr" sz="quarter" idx="3"/>
          </p:nvPr>
        </p:nvSpPr>
        <p:spPr>
          <a:xfrm>
            <a:off x="860425" y="194208"/>
            <a:ext cx="1685925" cy="110592"/>
          </a:xfrm>
          <a:prstGeom prst="rect">
            <a:avLst/>
          </a:prstGeom>
        </p:spPr>
        <p:txBody>
          <a:bodyPr vert="horz" lIns="0" tIns="0" rIns="0" bIns="0" rtlCol="0" anchor="t" anchorCtr="0">
            <a:noAutofit/>
          </a:bodyPr>
          <a:lstStyle>
            <a:lvl1pPr algn="l">
              <a:defRPr sz="800" b="0" i="0">
                <a:solidFill>
                  <a:schemeClr val="bg1"/>
                </a:solidFill>
                <a:latin typeface="Sons" panose="020B0503030202060203" pitchFamily="34" charset="77"/>
              </a:defRPr>
            </a:lvl1pPr>
          </a:lstStyle>
          <a:p>
            <a:r>
              <a:rPr lang="en-US"/>
              <a:t>Add client via Header &amp; Footer tool</a:t>
            </a:r>
          </a:p>
        </p:txBody>
      </p:sp>
    </p:spTree>
    <p:extLst>
      <p:ext uri="{BB962C8B-B14F-4D97-AF65-F5344CB8AC3E}">
        <p14:creationId xmlns:p14="http://schemas.microsoft.com/office/powerpoint/2010/main" val="110075072"/>
      </p:ext>
    </p:extLst>
  </p:cSld>
  <p:clrMapOvr>
    <a:masterClrMapping/>
  </p:clrMapOvr>
  <p:transition spd="slow">
    <p:push/>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_Device Mock Up - Tablet">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CA2353AF-036C-5FBE-EB77-4D3F0B83264D}"/>
              </a:ext>
            </a:extLst>
          </p:cNvPr>
          <p:cNvPicPr>
            <a:picLocks noChangeAspect="1"/>
          </p:cNvPicPr>
          <p:nvPr userDrawn="1"/>
        </p:nvPicPr>
        <p:blipFill>
          <a:blip r:embed="rId2"/>
          <a:srcRect t="3118" b="3118"/>
          <a:stretch/>
        </p:blipFill>
        <p:spPr>
          <a:xfrm>
            <a:off x="0" y="0"/>
            <a:ext cx="12192000" cy="6858000"/>
          </a:xfrm>
          <a:prstGeom prst="rect">
            <a:avLst/>
          </a:prstGeom>
          <a:effectLst/>
        </p:spPr>
      </p:pic>
      <p:sp>
        <p:nvSpPr>
          <p:cNvPr id="6" name="Slide Number Placeholder 4">
            <a:extLst>
              <a:ext uri="{FF2B5EF4-FFF2-40B4-BE49-F238E27FC236}">
                <a16:creationId xmlns:a16="http://schemas.microsoft.com/office/drawing/2014/main" id="{A78722EA-A341-4098-9FDC-5FE986DBAD56}"/>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bg1"/>
                </a:solidFill>
                <a:latin typeface="Sons" panose="020B0503030202060203" pitchFamily="34" charset="77"/>
                <a:ea typeface="+mn-ea"/>
                <a:cs typeface="+mn-cs"/>
              </a:defRPr>
            </a:lvl1pPr>
          </a:lstStyle>
          <a:p>
            <a:fld id="{48C2F153-5DD3-6947-84E4-FEB655A10BEE}" type="slidenum">
              <a:rPr lang="de-DE" smtClean="0"/>
              <a:pPr/>
              <a:t>‹#›</a:t>
            </a:fld>
            <a:endParaRPr lang="de-DE"/>
          </a:p>
        </p:txBody>
      </p:sp>
      <p:sp>
        <p:nvSpPr>
          <p:cNvPr id="11" name="Picture Placeholder 10">
            <a:extLst>
              <a:ext uri="{FF2B5EF4-FFF2-40B4-BE49-F238E27FC236}">
                <a16:creationId xmlns:a16="http://schemas.microsoft.com/office/drawing/2014/main" id="{1E1A0D66-1ECE-7A13-2AF3-4940936B94E5}"/>
              </a:ext>
            </a:extLst>
          </p:cNvPr>
          <p:cNvSpPr>
            <a:spLocks noGrp="1"/>
          </p:cNvSpPr>
          <p:nvPr>
            <p:ph type="pic" sz="quarter" idx="10" hasCustomPrompt="1"/>
          </p:nvPr>
        </p:nvSpPr>
        <p:spPr>
          <a:xfrm>
            <a:off x="4000500" y="2231974"/>
            <a:ext cx="4191000" cy="5791200"/>
          </a:xfrm>
          <a:custGeom>
            <a:avLst/>
            <a:gdLst>
              <a:gd name="connsiteX0" fmla="*/ 0 w 4152900"/>
              <a:gd name="connsiteY0" fmla="*/ 0 h 5775326"/>
              <a:gd name="connsiteX1" fmla="*/ 4152900 w 4152900"/>
              <a:gd name="connsiteY1" fmla="*/ 0 h 5775326"/>
              <a:gd name="connsiteX2" fmla="*/ 4152900 w 4152900"/>
              <a:gd name="connsiteY2" fmla="*/ 5775326 h 5775326"/>
              <a:gd name="connsiteX3" fmla="*/ 0 w 4152900"/>
              <a:gd name="connsiteY3" fmla="*/ 5775326 h 5775326"/>
              <a:gd name="connsiteX4" fmla="*/ 0 w 4152900"/>
              <a:gd name="connsiteY4" fmla="*/ 0 h 5775326"/>
              <a:gd name="connsiteX0" fmla="*/ 0 w 4152900"/>
              <a:gd name="connsiteY0" fmla="*/ 0 h 5775326"/>
              <a:gd name="connsiteX1" fmla="*/ 3949701 w 4152900"/>
              <a:gd name="connsiteY1" fmla="*/ 3174 h 5775326"/>
              <a:gd name="connsiteX2" fmla="*/ 4152900 w 4152900"/>
              <a:gd name="connsiteY2" fmla="*/ 0 h 5775326"/>
              <a:gd name="connsiteX3" fmla="*/ 4152900 w 4152900"/>
              <a:gd name="connsiteY3" fmla="*/ 5775326 h 5775326"/>
              <a:gd name="connsiteX4" fmla="*/ 0 w 4152900"/>
              <a:gd name="connsiteY4" fmla="*/ 5775326 h 5775326"/>
              <a:gd name="connsiteX5" fmla="*/ 0 w 4152900"/>
              <a:gd name="connsiteY5" fmla="*/ 0 h 5775326"/>
              <a:gd name="connsiteX0" fmla="*/ 0 w 4152900"/>
              <a:gd name="connsiteY0" fmla="*/ 0 h 5775326"/>
              <a:gd name="connsiteX1" fmla="*/ 3949701 w 4152900"/>
              <a:gd name="connsiteY1" fmla="*/ 3174 h 5775326"/>
              <a:gd name="connsiteX2" fmla="*/ 4152900 w 4152900"/>
              <a:gd name="connsiteY2" fmla="*/ 0 h 5775326"/>
              <a:gd name="connsiteX3" fmla="*/ 4149726 w 4152900"/>
              <a:gd name="connsiteY3" fmla="*/ 177799 h 5775326"/>
              <a:gd name="connsiteX4" fmla="*/ 4152900 w 4152900"/>
              <a:gd name="connsiteY4" fmla="*/ 5775326 h 5775326"/>
              <a:gd name="connsiteX5" fmla="*/ 0 w 4152900"/>
              <a:gd name="connsiteY5" fmla="*/ 5775326 h 5775326"/>
              <a:gd name="connsiteX6" fmla="*/ 0 w 4152900"/>
              <a:gd name="connsiteY6" fmla="*/ 0 h 5775326"/>
              <a:gd name="connsiteX0" fmla="*/ 0 w 4152900"/>
              <a:gd name="connsiteY0" fmla="*/ 0 h 5775326"/>
              <a:gd name="connsiteX1" fmla="*/ 3949701 w 4152900"/>
              <a:gd name="connsiteY1" fmla="*/ 3174 h 5775326"/>
              <a:gd name="connsiteX2" fmla="*/ 4149726 w 4152900"/>
              <a:gd name="connsiteY2" fmla="*/ 177799 h 5775326"/>
              <a:gd name="connsiteX3" fmla="*/ 4152900 w 4152900"/>
              <a:gd name="connsiteY3" fmla="*/ 5775326 h 5775326"/>
              <a:gd name="connsiteX4" fmla="*/ 0 w 4152900"/>
              <a:gd name="connsiteY4" fmla="*/ 5775326 h 5775326"/>
              <a:gd name="connsiteX5" fmla="*/ 0 w 4152900"/>
              <a:gd name="connsiteY5" fmla="*/ 0 h 5775326"/>
              <a:gd name="connsiteX0" fmla="*/ 0 w 4152900"/>
              <a:gd name="connsiteY0" fmla="*/ 0 h 5775326"/>
              <a:gd name="connsiteX1" fmla="*/ 3994151 w 4152900"/>
              <a:gd name="connsiteY1" fmla="*/ 3174 h 5775326"/>
              <a:gd name="connsiteX2" fmla="*/ 4149726 w 4152900"/>
              <a:gd name="connsiteY2" fmla="*/ 177799 h 5775326"/>
              <a:gd name="connsiteX3" fmla="*/ 4152900 w 4152900"/>
              <a:gd name="connsiteY3" fmla="*/ 5775326 h 5775326"/>
              <a:gd name="connsiteX4" fmla="*/ 0 w 4152900"/>
              <a:gd name="connsiteY4" fmla="*/ 5775326 h 5775326"/>
              <a:gd name="connsiteX5" fmla="*/ 0 w 4152900"/>
              <a:gd name="connsiteY5" fmla="*/ 0 h 5775326"/>
              <a:gd name="connsiteX0" fmla="*/ 0 w 4152900"/>
              <a:gd name="connsiteY0" fmla="*/ 0 h 5775326"/>
              <a:gd name="connsiteX1" fmla="*/ 3994151 w 4152900"/>
              <a:gd name="connsiteY1" fmla="*/ 3174 h 5775326"/>
              <a:gd name="connsiteX2" fmla="*/ 4149726 w 4152900"/>
              <a:gd name="connsiteY2" fmla="*/ 177799 h 5775326"/>
              <a:gd name="connsiteX3" fmla="*/ 4152900 w 4152900"/>
              <a:gd name="connsiteY3" fmla="*/ 5775326 h 5775326"/>
              <a:gd name="connsiteX4" fmla="*/ 0 w 4152900"/>
              <a:gd name="connsiteY4" fmla="*/ 5775326 h 5775326"/>
              <a:gd name="connsiteX5" fmla="*/ 0 w 4152900"/>
              <a:gd name="connsiteY5" fmla="*/ 0 h 5775326"/>
              <a:gd name="connsiteX0" fmla="*/ 0 w 4159777"/>
              <a:gd name="connsiteY0" fmla="*/ 0 h 5775326"/>
              <a:gd name="connsiteX1" fmla="*/ 3994151 w 4159777"/>
              <a:gd name="connsiteY1" fmla="*/ 3174 h 5775326"/>
              <a:gd name="connsiteX2" fmla="*/ 4149726 w 4159777"/>
              <a:gd name="connsiteY2" fmla="*/ 177799 h 5775326"/>
              <a:gd name="connsiteX3" fmla="*/ 4152900 w 4159777"/>
              <a:gd name="connsiteY3" fmla="*/ 5775326 h 5775326"/>
              <a:gd name="connsiteX4" fmla="*/ 0 w 4159777"/>
              <a:gd name="connsiteY4" fmla="*/ 5775326 h 5775326"/>
              <a:gd name="connsiteX5" fmla="*/ 0 w 4159777"/>
              <a:gd name="connsiteY5" fmla="*/ 0 h 5775326"/>
              <a:gd name="connsiteX0" fmla="*/ 0 w 4152900"/>
              <a:gd name="connsiteY0" fmla="*/ 0 h 5775326"/>
              <a:gd name="connsiteX1" fmla="*/ 3994151 w 4152900"/>
              <a:gd name="connsiteY1" fmla="*/ 3174 h 5775326"/>
              <a:gd name="connsiteX2" fmla="*/ 4149726 w 4152900"/>
              <a:gd name="connsiteY2" fmla="*/ 177799 h 5775326"/>
              <a:gd name="connsiteX3" fmla="*/ 4152900 w 4152900"/>
              <a:gd name="connsiteY3" fmla="*/ 5775326 h 5775326"/>
              <a:gd name="connsiteX4" fmla="*/ 0 w 4152900"/>
              <a:gd name="connsiteY4" fmla="*/ 5775326 h 5775326"/>
              <a:gd name="connsiteX5" fmla="*/ 0 w 4152900"/>
              <a:gd name="connsiteY5" fmla="*/ 0 h 5775326"/>
              <a:gd name="connsiteX0" fmla="*/ 0 w 4152900"/>
              <a:gd name="connsiteY0" fmla="*/ 0 h 5775326"/>
              <a:gd name="connsiteX1" fmla="*/ 107951 w 4152900"/>
              <a:gd name="connsiteY1" fmla="*/ 3174 h 5775326"/>
              <a:gd name="connsiteX2" fmla="*/ 3994151 w 4152900"/>
              <a:gd name="connsiteY2" fmla="*/ 3174 h 5775326"/>
              <a:gd name="connsiteX3" fmla="*/ 4149726 w 4152900"/>
              <a:gd name="connsiteY3" fmla="*/ 177799 h 5775326"/>
              <a:gd name="connsiteX4" fmla="*/ 4152900 w 4152900"/>
              <a:gd name="connsiteY4" fmla="*/ 5775326 h 5775326"/>
              <a:gd name="connsiteX5" fmla="*/ 0 w 4152900"/>
              <a:gd name="connsiteY5" fmla="*/ 5775326 h 5775326"/>
              <a:gd name="connsiteX6" fmla="*/ 0 w 4152900"/>
              <a:gd name="connsiteY6" fmla="*/ 0 h 5775326"/>
              <a:gd name="connsiteX0" fmla="*/ 6349 w 4159249"/>
              <a:gd name="connsiteY0" fmla="*/ 0 h 5775326"/>
              <a:gd name="connsiteX1" fmla="*/ 114300 w 4159249"/>
              <a:gd name="connsiteY1" fmla="*/ 3174 h 5775326"/>
              <a:gd name="connsiteX2" fmla="*/ 4000500 w 4159249"/>
              <a:gd name="connsiteY2" fmla="*/ 3174 h 5775326"/>
              <a:gd name="connsiteX3" fmla="*/ 4156075 w 4159249"/>
              <a:gd name="connsiteY3" fmla="*/ 177799 h 5775326"/>
              <a:gd name="connsiteX4" fmla="*/ 4159249 w 4159249"/>
              <a:gd name="connsiteY4" fmla="*/ 5775326 h 5775326"/>
              <a:gd name="connsiteX5" fmla="*/ 6349 w 4159249"/>
              <a:gd name="connsiteY5" fmla="*/ 5775326 h 5775326"/>
              <a:gd name="connsiteX6" fmla="*/ 0 w 4159249"/>
              <a:gd name="connsiteY6" fmla="*/ 92074 h 5775326"/>
              <a:gd name="connsiteX7" fmla="*/ 6349 w 4159249"/>
              <a:gd name="connsiteY7" fmla="*/ 0 h 5775326"/>
              <a:gd name="connsiteX0" fmla="*/ 0 w 4159249"/>
              <a:gd name="connsiteY0" fmla="*/ 88900 h 5772152"/>
              <a:gd name="connsiteX1" fmla="*/ 114300 w 4159249"/>
              <a:gd name="connsiteY1" fmla="*/ 0 h 5772152"/>
              <a:gd name="connsiteX2" fmla="*/ 4000500 w 4159249"/>
              <a:gd name="connsiteY2" fmla="*/ 0 h 5772152"/>
              <a:gd name="connsiteX3" fmla="*/ 4156075 w 4159249"/>
              <a:gd name="connsiteY3" fmla="*/ 174625 h 5772152"/>
              <a:gd name="connsiteX4" fmla="*/ 4159249 w 4159249"/>
              <a:gd name="connsiteY4" fmla="*/ 5772152 h 5772152"/>
              <a:gd name="connsiteX5" fmla="*/ 6349 w 4159249"/>
              <a:gd name="connsiteY5" fmla="*/ 5772152 h 5772152"/>
              <a:gd name="connsiteX6" fmla="*/ 0 w 4159249"/>
              <a:gd name="connsiteY6" fmla="*/ 88900 h 5772152"/>
              <a:gd name="connsiteX0" fmla="*/ 0 w 4159249"/>
              <a:gd name="connsiteY0" fmla="*/ 88900 h 5772152"/>
              <a:gd name="connsiteX1" fmla="*/ 114300 w 4159249"/>
              <a:gd name="connsiteY1" fmla="*/ 0 h 5772152"/>
              <a:gd name="connsiteX2" fmla="*/ 4000500 w 4159249"/>
              <a:gd name="connsiteY2" fmla="*/ 0 h 5772152"/>
              <a:gd name="connsiteX3" fmla="*/ 4156075 w 4159249"/>
              <a:gd name="connsiteY3" fmla="*/ 174625 h 5772152"/>
              <a:gd name="connsiteX4" fmla="*/ 4159249 w 4159249"/>
              <a:gd name="connsiteY4" fmla="*/ 5772152 h 5772152"/>
              <a:gd name="connsiteX5" fmla="*/ 6349 w 4159249"/>
              <a:gd name="connsiteY5" fmla="*/ 5772152 h 5772152"/>
              <a:gd name="connsiteX6" fmla="*/ 0 w 4159249"/>
              <a:gd name="connsiteY6" fmla="*/ 88900 h 5772152"/>
              <a:gd name="connsiteX0" fmla="*/ 575 w 4159824"/>
              <a:gd name="connsiteY0" fmla="*/ 88900 h 5772152"/>
              <a:gd name="connsiteX1" fmla="*/ 114875 w 4159824"/>
              <a:gd name="connsiteY1" fmla="*/ 0 h 5772152"/>
              <a:gd name="connsiteX2" fmla="*/ 4001075 w 4159824"/>
              <a:gd name="connsiteY2" fmla="*/ 0 h 5772152"/>
              <a:gd name="connsiteX3" fmla="*/ 4156650 w 4159824"/>
              <a:gd name="connsiteY3" fmla="*/ 174625 h 5772152"/>
              <a:gd name="connsiteX4" fmla="*/ 4159824 w 4159824"/>
              <a:gd name="connsiteY4" fmla="*/ 5772152 h 5772152"/>
              <a:gd name="connsiteX5" fmla="*/ 6924 w 4159824"/>
              <a:gd name="connsiteY5" fmla="*/ 5772152 h 5772152"/>
              <a:gd name="connsiteX6" fmla="*/ 575 w 4159824"/>
              <a:gd name="connsiteY6" fmla="*/ 88900 h 5772152"/>
              <a:gd name="connsiteX0" fmla="*/ 575 w 4159824"/>
              <a:gd name="connsiteY0" fmla="*/ 130175 h 5772152"/>
              <a:gd name="connsiteX1" fmla="*/ 114875 w 4159824"/>
              <a:gd name="connsiteY1" fmla="*/ 0 h 5772152"/>
              <a:gd name="connsiteX2" fmla="*/ 4001075 w 4159824"/>
              <a:gd name="connsiteY2" fmla="*/ 0 h 5772152"/>
              <a:gd name="connsiteX3" fmla="*/ 4156650 w 4159824"/>
              <a:gd name="connsiteY3" fmla="*/ 174625 h 5772152"/>
              <a:gd name="connsiteX4" fmla="*/ 4159824 w 4159824"/>
              <a:gd name="connsiteY4" fmla="*/ 5772152 h 5772152"/>
              <a:gd name="connsiteX5" fmla="*/ 6924 w 4159824"/>
              <a:gd name="connsiteY5" fmla="*/ 5772152 h 5772152"/>
              <a:gd name="connsiteX6" fmla="*/ 575 w 4159824"/>
              <a:gd name="connsiteY6" fmla="*/ 130175 h 5772152"/>
              <a:gd name="connsiteX0" fmla="*/ 575 w 4159824"/>
              <a:gd name="connsiteY0" fmla="*/ 130175 h 5772152"/>
              <a:gd name="connsiteX1" fmla="*/ 114875 w 4159824"/>
              <a:gd name="connsiteY1" fmla="*/ 0 h 5772152"/>
              <a:gd name="connsiteX2" fmla="*/ 4001075 w 4159824"/>
              <a:gd name="connsiteY2" fmla="*/ 0 h 5772152"/>
              <a:gd name="connsiteX3" fmla="*/ 4156650 w 4159824"/>
              <a:gd name="connsiteY3" fmla="*/ 174625 h 5772152"/>
              <a:gd name="connsiteX4" fmla="*/ 4153188 w 4159824"/>
              <a:gd name="connsiteY4" fmla="*/ 5643830 h 5772152"/>
              <a:gd name="connsiteX5" fmla="*/ 4159824 w 4159824"/>
              <a:gd name="connsiteY5" fmla="*/ 5772152 h 5772152"/>
              <a:gd name="connsiteX6" fmla="*/ 6924 w 4159824"/>
              <a:gd name="connsiteY6" fmla="*/ 5772152 h 5772152"/>
              <a:gd name="connsiteX7" fmla="*/ 575 w 4159824"/>
              <a:gd name="connsiteY7" fmla="*/ 130175 h 5772152"/>
              <a:gd name="connsiteX0" fmla="*/ 575 w 4159824"/>
              <a:gd name="connsiteY0" fmla="*/ 130175 h 5772152"/>
              <a:gd name="connsiteX1" fmla="*/ 114875 w 4159824"/>
              <a:gd name="connsiteY1" fmla="*/ 0 h 5772152"/>
              <a:gd name="connsiteX2" fmla="*/ 4001075 w 4159824"/>
              <a:gd name="connsiteY2" fmla="*/ 0 h 5772152"/>
              <a:gd name="connsiteX3" fmla="*/ 4156650 w 4159824"/>
              <a:gd name="connsiteY3" fmla="*/ 174625 h 5772152"/>
              <a:gd name="connsiteX4" fmla="*/ 4153188 w 4159824"/>
              <a:gd name="connsiteY4" fmla="*/ 5643830 h 5772152"/>
              <a:gd name="connsiteX5" fmla="*/ 4159824 w 4159824"/>
              <a:gd name="connsiteY5" fmla="*/ 5772152 h 5772152"/>
              <a:gd name="connsiteX6" fmla="*/ 4026188 w 4159824"/>
              <a:gd name="connsiteY6" fmla="*/ 5770830 h 5772152"/>
              <a:gd name="connsiteX7" fmla="*/ 6924 w 4159824"/>
              <a:gd name="connsiteY7" fmla="*/ 5772152 h 5772152"/>
              <a:gd name="connsiteX8" fmla="*/ 575 w 4159824"/>
              <a:gd name="connsiteY8" fmla="*/ 130175 h 5772152"/>
              <a:gd name="connsiteX0" fmla="*/ 575 w 4156650"/>
              <a:gd name="connsiteY0" fmla="*/ 130175 h 5772152"/>
              <a:gd name="connsiteX1" fmla="*/ 114875 w 4156650"/>
              <a:gd name="connsiteY1" fmla="*/ 0 h 5772152"/>
              <a:gd name="connsiteX2" fmla="*/ 4001075 w 4156650"/>
              <a:gd name="connsiteY2" fmla="*/ 0 h 5772152"/>
              <a:gd name="connsiteX3" fmla="*/ 4156650 w 4156650"/>
              <a:gd name="connsiteY3" fmla="*/ 174625 h 5772152"/>
              <a:gd name="connsiteX4" fmla="*/ 4153188 w 4156650"/>
              <a:gd name="connsiteY4" fmla="*/ 5643830 h 5772152"/>
              <a:gd name="connsiteX5" fmla="*/ 4026188 w 4156650"/>
              <a:gd name="connsiteY5" fmla="*/ 5770830 h 5772152"/>
              <a:gd name="connsiteX6" fmla="*/ 6924 w 4156650"/>
              <a:gd name="connsiteY6" fmla="*/ 5772152 h 5772152"/>
              <a:gd name="connsiteX7" fmla="*/ 575 w 4156650"/>
              <a:gd name="connsiteY7" fmla="*/ 130175 h 5772152"/>
              <a:gd name="connsiteX0" fmla="*/ 575 w 4156650"/>
              <a:gd name="connsiteY0" fmla="*/ 130175 h 5772152"/>
              <a:gd name="connsiteX1" fmla="*/ 114875 w 4156650"/>
              <a:gd name="connsiteY1" fmla="*/ 0 h 5772152"/>
              <a:gd name="connsiteX2" fmla="*/ 4001075 w 4156650"/>
              <a:gd name="connsiteY2" fmla="*/ 0 h 5772152"/>
              <a:gd name="connsiteX3" fmla="*/ 4156650 w 4156650"/>
              <a:gd name="connsiteY3" fmla="*/ 174625 h 5772152"/>
              <a:gd name="connsiteX4" fmla="*/ 4153188 w 4156650"/>
              <a:gd name="connsiteY4" fmla="*/ 5643830 h 5772152"/>
              <a:gd name="connsiteX5" fmla="*/ 4026188 w 4156650"/>
              <a:gd name="connsiteY5" fmla="*/ 5770830 h 5772152"/>
              <a:gd name="connsiteX6" fmla="*/ 6924 w 4156650"/>
              <a:gd name="connsiteY6" fmla="*/ 5772152 h 5772152"/>
              <a:gd name="connsiteX7" fmla="*/ 575 w 4156650"/>
              <a:gd name="connsiteY7" fmla="*/ 130175 h 5772152"/>
              <a:gd name="connsiteX0" fmla="*/ 575 w 4156650"/>
              <a:gd name="connsiteY0" fmla="*/ 130175 h 5772152"/>
              <a:gd name="connsiteX1" fmla="*/ 114875 w 4156650"/>
              <a:gd name="connsiteY1" fmla="*/ 0 h 5772152"/>
              <a:gd name="connsiteX2" fmla="*/ 4001075 w 4156650"/>
              <a:gd name="connsiteY2" fmla="*/ 0 h 5772152"/>
              <a:gd name="connsiteX3" fmla="*/ 4156650 w 4156650"/>
              <a:gd name="connsiteY3" fmla="*/ 174625 h 5772152"/>
              <a:gd name="connsiteX4" fmla="*/ 4153188 w 4156650"/>
              <a:gd name="connsiteY4" fmla="*/ 5643830 h 5772152"/>
              <a:gd name="connsiteX5" fmla="*/ 4026188 w 4156650"/>
              <a:gd name="connsiteY5" fmla="*/ 5770830 h 5772152"/>
              <a:gd name="connsiteX6" fmla="*/ 6924 w 4156650"/>
              <a:gd name="connsiteY6" fmla="*/ 5772152 h 5772152"/>
              <a:gd name="connsiteX7" fmla="*/ 575 w 4156650"/>
              <a:gd name="connsiteY7" fmla="*/ 130175 h 5772152"/>
              <a:gd name="connsiteX0" fmla="*/ 575 w 4156650"/>
              <a:gd name="connsiteY0" fmla="*/ 130175 h 5772152"/>
              <a:gd name="connsiteX1" fmla="*/ 114875 w 4156650"/>
              <a:gd name="connsiteY1" fmla="*/ 0 h 5772152"/>
              <a:gd name="connsiteX2" fmla="*/ 4001075 w 4156650"/>
              <a:gd name="connsiteY2" fmla="*/ 0 h 5772152"/>
              <a:gd name="connsiteX3" fmla="*/ 4156650 w 4156650"/>
              <a:gd name="connsiteY3" fmla="*/ 174625 h 5772152"/>
              <a:gd name="connsiteX4" fmla="*/ 4153188 w 4156650"/>
              <a:gd name="connsiteY4" fmla="*/ 5596205 h 5772152"/>
              <a:gd name="connsiteX5" fmla="*/ 4026188 w 4156650"/>
              <a:gd name="connsiteY5" fmla="*/ 5770830 h 5772152"/>
              <a:gd name="connsiteX6" fmla="*/ 6924 w 4156650"/>
              <a:gd name="connsiteY6" fmla="*/ 5772152 h 5772152"/>
              <a:gd name="connsiteX7" fmla="*/ 575 w 4156650"/>
              <a:gd name="connsiteY7" fmla="*/ 130175 h 5772152"/>
              <a:gd name="connsiteX0" fmla="*/ 575 w 4156650"/>
              <a:gd name="connsiteY0" fmla="*/ 130175 h 5772152"/>
              <a:gd name="connsiteX1" fmla="*/ 114875 w 4156650"/>
              <a:gd name="connsiteY1" fmla="*/ 0 h 5772152"/>
              <a:gd name="connsiteX2" fmla="*/ 4001075 w 4156650"/>
              <a:gd name="connsiteY2" fmla="*/ 0 h 5772152"/>
              <a:gd name="connsiteX3" fmla="*/ 4156650 w 4156650"/>
              <a:gd name="connsiteY3" fmla="*/ 174625 h 5772152"/>
              <a:gd name="connsiteX4" fmla="*/ 4153188 w 4156650"/>
              <a:gd name="connsiteY4" fmla="*/ 5596205 h 5772152"/>
              <a:gd name="connsiteX5" fmla="*/ 3978563 w 4156650"/>
              <a:gd name="connsiteY5" fmla="*/ 5770830 h 5772152"/>
              <a:gd name="connsiteX6" fmla="*/ 6924 w 4156650"/>
              <a:gd name="connsiteY6" fmla="*/ 5772152 h 5772152"/>
              <a:gd name="connsiteX7" fmla="*/ 575 w 4156650"/>
              <a:gd name="connsiteY7" fmla="*/ 130175 h 5772152"/>
              <a:gd name="connsiteX0" fmla="*/ 575 w 4156650"/>
              <a:gd name="connsiteY0" fmla="*/ 130175 h 5772152"/>
              <a:gd name="connsiteX1" fmla="*/ 114875 w 4156650"/>
              <a:gd name="connsiteY1" fmla="*/ 0 h 5772152"/>
              <a:gd name="connsiteX2" fmla="*/ 4001075 w 4156650"/>
              <a:gd name="connsiteY2" fmla="*/ 0 h 5772152"/>
              <a:gd name="connsiteX3" fmla="*/ 4156650 w 4156650"/>
              <a:gd name="connsiteY3" fmla="*/ 174625 h 5772152"/>
              <a:gd name="connsiteX4" fmla="*/ 4153188 w 4156650"/>
              <a:gd name="connsiteY4" fmla="*/ 5596205 h 5772152"/>
              <a:gd name="connsiteX5" fmla="*/ 3978563 w 4156650"/>
              <a:gd name="connsiteY5" fmla="*/ 5770830 h 5772152"/>
              <a:gd name="connsiteX6" fmla="*/ 6924 w 4156650"/>
              <a:gd name="connsiteY6" fmla="*/ 5772152 h 5772152"/>
              <a:gd name="connsiteX7" fmla="*/ 575 w 4156650"/>
              <a:gd name="connsiteY7" fmla="*/ 130175 h 5772152"/>
              <a:gd name="connsiteX0" fmla="*/ 289831 w 4445906"/>
              <a:gd name="connsiteY0" fmla="*/ 130175 h 6050513"/>
              <a:gd name="connsiteX1" fmla="*/ 404131 w 4445906"/>
              <a:gd name="connsiteY1" fmla="*/ 0 h 6050513"/>
              <a:gd name="connsiteX2" fmla="*/ 4290331 w 4445906"/>
              <a:gd name="connsiteY2" fmla="*/ 0 h 6050513"/>
              <a:gd name="connsiteX3" fmla="*/ 4445906 w 4445906"/>
              <a:gd name="connsiteY3" fmla="*/ 174625 h 6050513"/>
              <a:gd name="connsiteX4" fmla="*/ 4442444 w 4445906"/>
              <a:gd name="connsiteY4" fmla="*/ 5596205 h 6050513"/>
              <a:gd name="connsiteX5" fmla="*/ 4267819 w 4445906"/>
              <a:gd name="connsiteY5" fmla="*/ 5770830 h 6050513"/>
              <a:gd name="connsiteX6" fmla="*/ 296180 w 4445906"/>
              <a:gd name="connsiteY6" fmla="*/ 5772152 h 6050513"/>
              <a:gd name="connsiteX7" fmla="*/ 289544 w 4445906"/>
              <a:gd name="connsiteY7" fmla="*/ 5586680 h 6050513"/>
              <a:gd name="connsiteX8" fmla="*/ 289831 w 4445906"/>
              <a:gd name="connsiteY8" fmla="*/ 130175 h 6050513"/>
              <a:gd name="connsiteX0" fmla="*/ 289831 w 4445906"/>
              <a:gd name="connsiteY0" fmla="*/ 130175 h 6050513"/>
              <a:gd name="connsiteX1" fmla="*/ 404131 w 4445906"/>
              <a:gd name="connsiteY1" fmla="*/ 0 h 6050513"/>
              <a:gd name="connsiteX2" fmla="*/ 4290331 w 4445906"/>
              <a:gd name="connsiteY2" fmla="*/ 0 h 6050513"/>
              <a:gd name="connsiteX3" fmla="*/ 4445906 w 4445906"/>
              <a:gd name="connsiteY3" fmla="*/ 174625 h 6050513"/>
              <a:gd name="connsiteX4" fmla="*/ 4442444 w 4445906"/>
              <a:gd name="connsiteY4" fmla="*/ 5596205 h 6050513"/>
              <a:gd name="connsiteX5" fmla="*/ 4267819 w 4445906"/>
              <a:gd name="connsiteY5" fmla="*/ 5770830 h 6050513"/>
              <a:gd name="connsiteX6" fmla="*/ 480044 w 4445906"/>
              <a:gd name="connsiteY6" fmla="*/ 5770830 h 6050513"/>
              <a:gd name="connsiteX7" fmla="*/ 296180 w 4445906"/>
              <a:gd name="connsiteY7" fmla="*/ 5772152 h 6050513"/>
              <a:gd name="connsiteX8" fmla="*/ 289544 w 4445906"/>
              <a:gd name="connsiteY8" fmla="*/ 5586680 h 6050513"/>
              <a:gd name="connsiteX9" fmla="*/ 289831 w 4445906"/>
              <a:gd name="connsiteY9" fmla="*/ 130175 h 6050513"/>
              <a:gd name="connsiteX0" fmla="*/ 8807 w 4164882"/>
              <a:gd name="connsiteY0" fmla="*/ 130175 h 5770916"/>
              <a:gd name="connsiteX1" fmla="*/ 123107 w 4164882"/>
              <a:gd name="connsiteY1" fmla="*/ 0 h 5770916"/>
              <a:gd name="connsiteX2" fmla="*/ 4009307 w 4164882"/>
              <a:gd name="connsiteY2" fmla="*/ 0 h 5770916"/>
              <a:gd name="connsiteX3" fmla="*/ 4164882 w 4164882"/>
              <a:gd name="connsiteY3" fmla="*/ 174625 h 5770916"/>
              <a:gd name="connsiteX4" fmla="*/ 4161420 w 4164882"/>
              <a:gd name="connsiteY4" fmla="*/ 5596205 h 5770916"/>
              <a:gd name="connsiteX5" fmla="*/ 3986795 w 4164882"/>
              <a:gd name="connsiteY5" fmla="*/ 5770830 h 5770916"/>
              <a:gd name="connsiteX6" fmla="*/ 199020 w 4164882"/>
              <a:gd name="connsiteY6" fmla="*/ 5770830 h 5770916"/>
              <a:gd name="connsiteX7" fmla="*/ 8520 w 4164882"/>
              <a:gd name="connsiteY7" fmla="*/ 5586680 h 5770916"/>
              <a:gd name="connsiteX8" fmla="*/ 8807 w 4164882"/>
              <a:gd name="connsiteY8" fmla="*/ 130175 h 5770916"/>
              <a:gd name="connsiteX0" fmla="*/ 8807 w 4164882"/>
              <a:gd name="connsiteY0" fmla="*/ 130175 h 5770916"/>
              <a:gd name="connsiteX1" fmla="*/ 123107 w 4164882"/>
              <a:gd name="connsiteY1" fmla="*/ 0 h 5770916"/>
              <a:gd name="connsiteX2" fmla="*/ 4009307 w 4164882"/>
              <a:gd name="connsiteY2" fmla="*/ 0 h 5770916"/>
              <a:gd name="connsiteX3" fmla="*/ 4164882 w 4164882"/>
              <a:gd name="connsiteY3" fmla="*/ 174625 h 5770916"/>
              <a:gd name="connsiteX4" fmla="*/ 4161420 w 4164882"/>
              <a:gd name="connsiteY4" fmla="*/ 5596205 h 5770916"/>
              <a:gd name="connsiteX5" fmla="*/ 3986795 w 4164882"/>
              <a:gd name="connsiteY5" fmla="*/ 5770830 h 5770916"/>
              <a:gd name="connsiteX6" fmla="*/ 199020 w 4164882"/>
              <a:gd name="connsiteY6" fmla="*/ 5770830 h 5770916"/>
              <a:gd name="connsiteX7" fmla="*/ 8520 w 4164882"/>
              <a:gd name="connsiteY7" fmla="*/ 5586680 h 5770916"/>
              <a:gd name="connsiteX8" fmla="*/ 8807 w 4164882"/>
              <a:gd name="connsiteY8" fmla="*/ 130175 h 5770916"/>
              <a:gd name="connsiteX0" fmla="*/ 8807 w 4164882"/>
              <a:gd name="connsiteY0" fmla="*/ 130175 h 5770969"/>
              <a:gd name="connsiteX1" fmla="*/ 123107 w 4164882"/>
              <a:gd name="connsiteY1" fmla="*/ 0 h 5770969"/>
              <a:gd name="connsiteX2" fmla="*/ 4009307 w 4164882"/>
              <a:gd name="connsiteY2" fmla="*/ 0 h 5770969"/>
              <a:gd name="connsiteX3" fmla="*/ 4164882 w 4164882"/>
              <a:gd name="connsiteY3" fmla="*/ 174625 h 5770969"/>
              <a:gd name="connsiteX4" fmla="*/ 4161420 w 4164882"/>
              <a:gd name="connsiteY4" fmla="*/ 5596205 h 5770969"/>
              <a:gd name="connsiteX5" fmla="*/ 3986795 w 4164882"/>
              <a:gd name="connsiteY5" fmla="*/ 5770830 h 5770969"/>
              <a:gd name="connsiteX6" fmla="*/ 199020 w 4164882"/>
              <a:gd name="connsiteY6" fmla="*/ 5770830 h 5770969"/>
              <a:gd name="connsiteX7" fmla="*/ 8520 w 4164882"/>
              <a:gd name="connsiteY7" fmla="*/ 5586680 h 5770969"/>
              <a:gd name="connsiteX8" fmla="*/ 8807 w 4164882"/>
              <a:gd name="connsiteY8" fmla="*/ 130175 h 5770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4882" h="5770969">
                <a:moveTo>
                  <a:pt x="8807" y="130175"/>
                </a:moveTo>
                <a:cubicBezTo>
                  <a:pt x="5632" y="68792"/>
                  <a:pt x="11982" y="4233"/>
                  <a:pt x="123107" y="0"/>
                </a:cubicBezTo>
                <a:lnTo>
                  <a:pt x="4009307" y="0"/>
                </a:lnTo>
                <a:cubicBezTo>
                  <a:pt x="4156415" y="1058"/>
                  <a:pt x="4163824" y="56092"/>
                  <a:pt x="4164882" y="174625"/>
                </a:cubicBezTo>
                <a:lnTo>
                  <a:pt x="4161420" y="5596205"/>
                </a:lnTo>
                <a:cubicBezTo>
                  <a:pt x="4163537" y="5736963"/>
                  <a:pt x="4130728" y="5772947"/>
                  <a:pt x="3986795" y="5770830"/>
                </a:cubicBezTo>
                <a:lnTo>
                  <a:pt x="199020" y="5770830"/>
                </a:lnTo>
                <a:cubicBezTo>
                  <a:pt x="18045" y="5772947"/>
                  <a:pt x="11695" y="5752838"/>
                  <a:pt x="8520" y="5586680"/>
                </a:cubicBezTo>
                <a:cubicBezTo>
                  <a:pt x="7462" y="4646351"/>
                  <a:pt x="-10291" y="1061288"/>
                  <a:pt x="8807" y="130175"/>
                </a:cubicBezTo>
                <a:close/>
              </a:path>
            </a:pathLst>
          </a:custGeom>
          <a:solidFill>
            <a:schemeClr val="bg2"/>
          </a:solidFill>
        </p:spPr>
        <p:txBody>
          <a:bodyPr anchor="ctr"/>
          <a:lstStyle>
            <a:lvl1pPr algn="ctr">
              <a:defRPr>
                <a:solidFill>
                  <a:schemeClr val="bg1"/>
                </a:solidFill>
              </a:defRPr>
            </a:lvl1pPr>
          </a:lstStyle>
          <a:p>
            <a:r>
              <a:rPr lang="en-US"/>
              <a:t>Click icon to add image  </a:t>
            </a:r>
          </a:p>
        </p:txBody>
      </p:sp>
      <p:pic>
        <p:nvPicPr>
          <p:cNvPr id="7" name="Picture 6" descr="A tablet mockup.">
            <a:extLst>
              <a:ext uri="{FF2B5EF4-FFF2-40B4-BE49-F238E27FC236}">
                <a16:creationId xmlns:a16="http://schemas.microsoft.com/office/drawing/2014/main" id="{534FAA85-7BC6-2EA3-A6A1-7A960C97A3EA}"/>
              </a:ext>
            </a:extLst>
          </p:cNvPr>
          <p:cNvPicPr>
            <a:picLocks noChangeAspect="1"/>
          </p:cNvPicPr>
          <p:nvPr userDrawn="1"/>
        </p:nvPicPr>
        <p:blipFill>
          <a:blip r:embed="rId3"/>
          <a:stretch>
            <a:fillRect/>
          </a:stretch>
        </p:blipFill>
        <p:spPr>
          <a:xfrm>
            <a:off x="3836933" y="2052852"/>
            <a:ext cx="4518133" cy="6149444"/>
          </a:xfrm>
          <a:prstGeom prst="rect">
            <a:avLst/>
          </a:prstGeom>
          <a:effectLst>
            <a:outerShdw blurRad="176861" sx="101000" sy="101000" algn="ctr" rotWithShape="0">
              <a:prstClr val="black">
                <a:alpha val="20000"/>
              </a:prstClr>
            </a:outerShdw>
          </a:effectLst>
        </p:spPr>
      </p:pic>
      <p:sp>
        <p:nvSpPr>
          <p:cNvPr id="12" name="Title Placeholder 2">
            <a:extLst>
              <a:ext uri="{FF2B5EF4-FFF2-40B4-BE49-F238E27FC236}">
                <a16:creationId xmlns:a16="http://schemas.microsoft.com/office/drawing/2014/main" id="{FB7704A0-CFAC-A4A1-EA1E-102C9AA5C784}"/>
              </a:ext>
            </a:extLst>
          </p:cNvPr>
          <p:cNvSpPr>
            <a:spLocks noGrp="1"/>
          </p:cNvSpPr>
          <p:nvPr>
            <p:ph type="title"/>
          </p:nvPr>
        </p:nvSpPr>
        <p:spPr>
          <a:xfrm>
            <a:off x="4746625" y="194208"/>
            <a:ext cx="2698750" cy="123292"/>
          </a:xfrm>
          <a:prstGeom prst="rect">
            <a:avLst/>
          </a:prstGeom>
        </p:spPr>
        <p:txBody>
          <a:bodyPr vert="horz" lIns="0" tIns="0" rIns="0" bIns="0" rtlCol="0" anchor="b">
            <a:noAutofit/>
          </a:bodyPr>
          <a:lstStyle>
            <a:lvl1pPr>
              <a:defRPr>
                <a:solidFill>
                  <a:schemeClr val="bg1"/>
                </a:solidFill>
              </a:defRPr>
            </a:lvl1pPr>
          </a:lstStyle>
          <a:p>
            <a:r>
              <a:rPr lang="en-GB"/>
              <a:t>Click to edit Master title style</a:t>
            </a:r>
            <a:endParaRPr lang="en-US"/>
          </a:p>
        </p:txBody>
      </p:sp>
      <p:sp>
        <p:nvSpPr>
          <p:cNvPr id="14" name="Date Placeholder 3">
            <a:extLst>
              <a:ext uri="{FF2B5EF4-FFF2-40B4-BE49-F238E27FC236}">
                <a16:creationId xmlns:a16="http://schemas.microsoft.com/office/drawing/2014/main" id="{7CBC581B-3C0E-D188-11BD-40358AAC456C}"/>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r">
              <a:defRPr sz="800" b="0" i="0">
                <a:solidFill>
                  <a:schemeClr val="bg1"/>
                </a:solidFill>
                <a:latin typeface="Sons" panose="020B0503030202060203" pitchFamily="34" charset="77"/>
              </a:defRPr>
            </a:lvl1pPr>
          </a:lstStyle>
          <a:p>
            <a:fld id="{332D7A69-64F7-E844-B997-6EE8673FB608}" type="datetime4">
              <a:rPr lang="de-DE" smtClean="0"/>
              <a:t>6. April 2025</a:t>
            </a:fld>
            <a:endParaRPr lang="en-US"/>
          </a:p>
        </p:txBody>
      </p:sp>
      <p:pic>
        <p:nvPicPr>
          <p:cNvPr id="2" name="Picture 6">
            <a:extLst>
              <a:ext uri="{FF2B5EF4-FFF2-40B4-BE49-F238E27FC236}">
                <a16:creationId xmlns:a16="http://schemas.microsoft.com/office/drawing/2014/main" id="{9D66FAFD-AC3F-0C95-882F-3F267DEB2FE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rcRect/>
          <a:stretch/>
        </p:blipFill>
        <p:spPr>
          <a:xfrm>
            <a:off x="119336" y="75834"/>
            <a:ext cx="360040" cy="360040"/>
          </a:xfrm>
          <a:prstGeom prst="rect">
            <a:avLst/>
          </a:prstGeom>
        </p:spPr>
      </p:pic>
      <p:sp>
        <p:nvSpPr>
          <p:cNvPr id="3" name="Title Placeholder 2">
            <a:extLst>
              <a:ext uri="{FF2B5EF4-FFF2-40B4-BE49-F238E27FC236}">
                <a16:creationId xmlns:a16="http://schemas.microsoft.com/office/drawing/2014/main" id="{F647F5C3-3264-7D9D-90D3-E1ED38C9EC9C}"/>
              </a:ext>
            </a:extLst>
          </p:cNvPr>
          <p:cNvSpPr txBox="1">
            <a:spLocks/>
          </p:cNvSpPr>
          <p:nvPr userDrawn="1"/>
        </p:nvSpPr>
        <p:spPr>
          <a:xfrm rot="16200000">
            <a:off x="10653713" y="5246688"/>
            <a:ext cx="2698750" cy="123292"/>
          </a:xfrm>
          <a:prstGeom prst="rect">
            <a:avLst/>
          </a:prstGeom>
        </p:spPr>
        <p:txBody>
          <a:bodyPr vert="horz" lIns="0" tIns="0" rIns="0" bIns="0" rtlCol="0" anchor="b">
            <a:noAutofit/>
          </a:bodyPr>
          <a:lstStyle>
            <a:lvl1pPr algn="ctr" defTabSz="914400" rtl="0" eaLnBrk="1" latinLnBrk="0" hangingPunct="1">
              <a:lnSpc>
                <a:spcPct val="90000"/>
              </a:lnSpc>
              <a:spcBef>
                <a:spcPct val="0"/>
              </a:spcBef>
              <a:buNone/>
              <a:defRPr sz="800" b="0" i="0" kern="1200">
                <a:solidFill>
                  <a:schemeClr val="bg1"/>
                </a:solidFill>
                <a:latin typeface="Sons" panose="020B0503030202060203" pitchFamily="34" charset="77"/>
                <a:ea typeface="+mj-ea"/>
                <a:cs typeface="+mj-cs"/>
              </a:defRPr>
            </a:lvl1pPr>
          </a:lstStyle>
          <a:p>
            <a:pPr algn="l"/>
            <a:r>
              <a:rPr lang="en-US"/>
              <a:t>Google Pixel tablet portrait</a:t>
            </a:r>
          </a:p>
        </p:txBody>
      </p:sp>
      <p:sp>
        <p:nvSpPr>
          <p:cNvPr id="8" name="Footer Placeholder 7">
            <a:extLst>
              <a:ext uri="{FF2B5EF4-FFF2-40B4-BE49-F238E27FC236}">
                <a16:creationId xmlns:a16="http://schemas.microsoft.com/office/drawing/2014/main" id="{7C7A0CFA-1FE2-5B0D-73DA-E1F39071F5DA}"/>
              </a:ext>
            </a:extLst>
          </p:cNvPr>
          <p:cNvSpPr>
            <a:spLocks noGrp="1"/>
          </p:cNvSpPr>
          <p:nvPr>
            <p:ph type="ftr" sz="quarter" idx="3"/>
          </p:nvPr>
        </p:nvSpPr>
        <p:spPr>
          <a:xfrm>
            <a:off x="860425" y="194208"/>
            <a:ext cx="1685925" cy="110592"/>
          </a:xfrm>
          <a:prstGeom prst="rect">
            <a:avLst/>
          </a:prstGeom>
        </p:spPr>
        <p:txBody>
          <a:bodyPr vert="horz" lIns="0" tIns="0" rIns="0" bIns="0" rtlCol="0" anchor="t" anchorCtr="0">
            <a:noAutofit/>
          </a:bodyPr>
          <a:lstStyle>
            <a:lvl1pPr algn="l">
              <a:defRPr sz="800" b="0" i="0">
                <a:solidFill>
                  <a:schemeClr val="bg1"/>
                </a:solidFill>
                <a:latin typeface="Sons" panose="020B0503030202060203" pitchFamily="34" charset="77"/>
              </a:defRPr>
            </a:lvl1pPr>
          </a:lstStyle>
          <a:p>
            <a:r>
              <a:rPr lang="en-US"/>
              <a:t>Add client via Header &amp; Footer tool</a:t>
            </a:r>
          </a:p>
        </p:txBody>
      </p:sp>
    </p:spTree>
    <p:extLst>
      <p:ext uri="{BB962C8B-B14F-4D97-AF65-F5344CB8AC3E}">
        <p14:creationId xmlns:p14="http://schemas.microsoft.com/office/powerpoint/2010/main" val="1076662206"/>
      </p:ext>
    </p:extLst>
  </p:cSld>
  <p:clrMapOvr>
    <a:masterClrMapping/>
  </p:clrMapOvr>
  <p:transition spd="slow">
    <p:push/>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Device Mock Up - Tablet">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2D84E111-5096-6B87-F0DA-E5B3A4AC8CC9}"/>
              </a:ext>
            </a:extLst>
          </p:cNvPr>
          <p:cNvPicPr>
            <a:picLocks noChangeAspect="1"/>
          </p:cNvPicPr>
          <p:nvPr userDrawn="1"/>
        </p:nvPicPr>
        <p:blipFill>
          <a:blip r:embed="rId2"/>
          <a:srcRect t="3118" b="3118"/>
          <a:stretch/>
        </p:blipFill>
        <p:spPr>
          <a:xfrm>
            <a:off x="0" y="0"/>
            <a:ext cx="12192000" cy="6858000"/>
          </a:xfrm>
          <a:prstGeom prst="rect">
            <a:avLst/>
          </a:prstGeom>
          <a:effectLst/>
        </p:spPr>
      </p:pic>
      <p:sp>
        <p:nvSpPr>
          <p:cNvPr id="6" name="Slide Number Placeholder 4">
            <a:extLst>
              <a:ext uri="{FF2B5EF4-FFF2-40B4-BE49-F238E27FC236}">
                <a16:creationId xmlns:a16="http://schemas.microsoft.com/office/drawing/2014/main" id="{A78722EA-A341-4098-9FDC-5FE986DBAD56}"/>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bg1"/>
                </a:solidFill>
                <a:latin typeface="Sons" panose="020B0503030202060203" pitchFamily="34" charset="77"/>
                <a:ea typeface="+mn-ea"/>
                <a:cs typeface="+mn-cs"/>
              </a:defRPr>
            </a:lvl1pPr>
          </a:lstStyle>
          <a:p>
            <a:fld id="{48C2F153-5DD3-6947-84E4-FEB655A10BEE}" type="slidenum">
              <a:rPr lang="de-DE" smtClean="0"/>
              <a:pPr/>
              <a:t>‹#›</a:t>
            </a:fld>
            <a:endParaRPr lang="de-DE"/>
          </a:p>
        </p:txBody>
      </p:sp>
      <p:sp>
        <p:nvSpPr>
          <p:cNvPr id="16" name="Title Placeholder 2">
            <a:extLst>
              <a:ext uri="{FF2B5EF4-FFF2-40B4-BE49-F238E27FC236}">
                <a16:creationId xmlns:a16="http://schemas.microsoft.com/office/drawing/2014/main" id="{618A7967-3311-468B-AB23-0541CFE5AF89}"/>
              </a:ext>
            </a:extLst>
          </p:cNvPr>
          <p:cNvSpPr>
            <a:spLocks noGrp="1"/>
          </p:cNvSpPr>
          <p:nvPr>
            <p:ph type="title"/>
          </p:nvPr>
        </p:nvSpPr>
        <p:spPr>
          <a:xfrm>
            <a:off x="4746625" y="194208"/>
            <a:ext cx="2698750" cy="123292"/>
          </a:xfrm>
          <a:prstGeom prst="rect">
            <a:avLst/>
          </a:prstGeom>
        </p:spPr>
        <p:txBody>
          <a:bodyPr vert="horz" lIns="0" tIns="0" rIns="0" bIns="0" rtlCol="0" anchor="b">
            <a:noAutofit/>
          </a:bodyPr>
          <a:lstStyle>
            <a:lvl1pPr algn="ctr">
              <a:defRPr/>
            </a:lvl1pPr>
          </a:lstStyle>
          <a:p>
            <a:r>
              <a:rPr lang="en-GB"/>
              <a:t>Click to edit Master title style</a:t>
            </a:r>
            <a:endParaRPr lang="en-US"/>
          </a:p>
        </p:txBody>
      </p:sp>
      <p:sp>
        <p:nvSpPr>
          <p:cNvPr id="17" name="Date Placeholder 3">
            <a:extLst>
              <a:ext uri="{FF2B5EF4-FFF2-40B4-BE49-F238E27FC236}">
                <a16:creationId xmlns:a16="http://schemas.microsoft.com/office/drawing/2014/main" id="{8377150D-DFAF-0F9C-3CDA-92C74C3E6577}"/>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r">
              <a:defRPr sz="800" b="0" i="0">
                <a:solidFill>
                  <a:schemeClr val="bg1"/>
                </a:solidFill>
                <a:latin typeface="Sons" panose="020B0503030202060203" pitchFamily="34" charset="77"/>
              </a:defRPr>
            </a:lvl1pPr>
          </a:lstStyle>
          <a:p>
            <a:fld id="{A8159ED5-EC91-F346-B118-1EFEA67CD988}" type="datetime4">
              <a:rPr lang="de-DE" smtClean="0"/>
              <a:t>6. April 2025</a:t>
            </a:fld>
            <a:endParaRPr lang="en-US"/>
          </a:p>
        </p:txBody>
      </p:sp>
      <p:sp>
        <p:nvSpPr>
          <p:cNvPr id="4" name="Bildplatzhalter 5">
            <a:extLst>
              <a:ext uri="{FF2B5EF4-FFF2-40B4-BE49-F238E27FC236}">
                <a16:creationId xmlns:a16="http://schemas.microsoft.com/office/drawing/2014/main" id="{0353B4D2-4CA7-5CF5-48C7-C718EEB6635C}"/>
              </a:ext>
            </a:extLst>
          </p:cNvPr>
          <p:cNvSpPr>
            <a:spLocks noGrp="1"/>
          </p:cNvSpPr>
          <p:nvPr>
            <p:ph type="pic" sz="quarter" idx="4294967295"/>
          </p:nvPr>
        </p:nvSpPr>
        <p:spPr>
          <a:xfrm>
            <a:off x="2254155" y="1916832"/>
            <a:ext cx="7658269" cy="2847459"/>
          </a:xfrm>
          <a:custGeom>
            <a:avLst/>
            <a:gdLst>
              <a:gd name="connsiteX0" fmla="*/ 0 w 7649643"/>
              <a:gd name="connsiteY0" fmla="*/ 473148 h 2838832"/>
              <a:gd name="connsiteX1" fmla="*/ 473148 w 7649643"/>
              <a:gd name="connsiteY1" fmla="*/ 0 h 2838832"/>
              <a:gd name="connsiteX2" fmla="*/ 7176495 w 7649643"/>
              <a:gd name="connsiteY2" fmla="*/ 0 h 2838832"/>
              <a:gd name="connsiteX3" fmla="*/ 7649643 w 7649643"/>
              <a:gd name="connsiteY3" fmla="*/ 473148 h 2838832"/>
              <a:gd name="connsiteX4" fmla="*/ 7649643 w 7649643"/>
              <a:gd name="connsiteY4" fmla="*/ 2365684 h 2838832"/>
              <a:gd name="connsiteX5" fmla="*/ 7176495 w 7649643"/>
              <a:gd name="connsiteY5" fmla="*/ 2838832 h 2838832"/>
              <a:gd name="connsiteX6" fmla="*/ 473148 w 7649643"/>
              <a:gd name="connsiteY6" fmla="*/ 2838832 h 2838832"/>
              <a:gd name="connsiteX7" fmla="*/ 0 w 7649643"/>
              <a:gd name="connsiteY7" fmla="*/ 2365684 h 2838832"/>
              <a:gd name="connsiteX8" fmla="*/ 0 w 7649643"/>
              <a:gd name="connsiteY8" fmla="*/ 473148 h 2838832"/>
              <a:gd name="connsiteX0" fmla="*/ 0 w 7649643"/>
              <a:gd name="connsiteY0" fmla="*/ 473148 h 2838832"/>
              <a:gd name="connsiteX1" fmla="*/ 283367 w 7649643"/>
              <a:gd name="connsiteY1" fmla="*/ 17253 h 2838832"/>
              <a:gd name="connsiteX2" fmla="*/ 7176495 w 7649643"/>
              <a:gd name="connsiteY2" fmla="*/ 0 h 2838832"/>
              <a:gd name="connsiteX3" fmla="*/ 7649643 w 7649643"/>
              <a:gd name="connsiteY3" fmla="*/ 473148 h 2838832"/>
              <a:gd name="connsiteX4" fmla="*/ 7649643 w 7649643"/>
              <a:gd name="connsiteY4" fmla="*/ 2365684 h 2838832"/>
              <a:gd name="connsiteX5" fmla="*/ 7176495 w 7649643"/>
              <a:gd name="connsiteY5" fmla="*/ 2838832 h 2838832"/>
              <a:gd name="connsiteX6" fmla="*/ 473148 w 7649643"/>
              <a:gd name="connsiteY6" fmla="*/ 2838832 h 2838832"/>
              <a:gd name="connsiteX7" fmla="*/ 0 w 7649643"/>
              <a:gd name="connsiteY7" fmla="*/ 2365684 h 2838832"/>
              <a:gd name="connsiteX8" fmla="*/ 0 w 7649643"/>
              <a:gd name="connsiteY8" fmla="*/ 473148 h 2838832"/>
              <a:gd name="connsiteX0" fmla="*/ 0 w 7649643"/>
              <a:gd name="connsiteY0" fmla="*/ 309246 h 2838832"/>
              <a:gd name="connsiteX1" fmla="*/ 283367 w 7649643"/>
              <a:gd name="connsiteY1" fmla="*/ 17253 h 2838832"/>
              <a:gd name="connsiteX2" fmla="*/ 7176495 w 7649643"/>
              <a:gd name="connsiteY2" fmla="*/ 0 h 2838832"/>
              <a:gd name="connsiteX3" fmla="*/ 7649643 w 7649643"/>
              <a:gd name="connsiteY3" fmla="*/ 473148 h 2838832"/>
              <a:gd name="connsiteX4" fmla="*/ 7649643 w 7649643"/>
              <a:gd name="connsiteY4" fmla="*/ 2365684 h 2838832"/>
              <a:gd name="connsiteX5" fmla="*/ 7176495 w 7649643"/>
              <a:gd name="connsiteY5" fmla="*/ 2838832 h 2838832"/>
              <a:gd name="connsiteX6" fmla="*/ 473148 w 7649643"/>
              <a:gd name="connsiteY6" fmla="*/ 2838832 h 2838832"/>
              <a:gd name="connsiteX7" fmla="*/ 0 w 7649643"/>
              <a:gd name="connsiteY7" fmla="*/ 2365684 h 2838832"/>
              <a:gd name="connsiteX8" fmla="*/ 0 w 7649643"/>
              <a:gd name="connsiteY8" fmla="*/ 309246 h 2838832"/>
              <a:gd name="connsiteX0" fmla="*/ 0 w 7649643"/>
              <a:gd name="connsiteY0" fmla="*/ 309246 h 2838832"/>
              <a:gd name="connsiteX1" fmla="*/ 283367 w 7649643"/>
              <a:gd name="connsiteY1" fmla="*/ 17253 h 2838832"/>
              <a:gd name="connsiteX2" fmla="*/ 7176495 w 7649643"/>
              <a:gd name="connsiteY2" fmla="*/ 0 h 2838832"/>
              <a:gd name="connsiteX3" fmla="*/ 7649643 w 7649643"/>
              <a:gd name="connsiteY3" fmla="*/ 473148 h 2838832"/>
              <a:gd name="connsiteX4" fmla="*/ 7649643 w 7649643"/>
              <a:gd name="connsiteY4" fmla="*/ 2365684 h 2838832"/>
              <a:gd name="connsiteX5" fmla="*/ 7176495 w 7649643"/>
              <a:gd name="connsiteY5" fmla="*/ 2838832 h 2838832"/>
              <a:gd name="connsiteX6" fmla="*/ 266114 w 7649643"/>
              <a:gd name="connsiteY6" fmla="*/ 2838832 h 2838832"/>
              <a:gd name="connsiteX7" fmla="*/ 0 w 7649643"/>
              <a:gd name="connsiteY7" fmla="*/ 2365684 h 2838832"/>
              <a:gd name="connsiteX8" fmla="*/ 0 w 7649643"/>
              <a:gd name="connsiteY8" fmla="*/ 309246 h 2838832"/>
              <a:gd name="connsiteX0" fmla="*/ 0 w 7649643"/>
              <a:gd name="connsiteY0" fmla="*/ 309246 h 2838832"/>
              <a:gd name="connsiteX1" fmla="*/ 283367 w 7649643"/>
              <a:gd name="connsiteY1" fmla="*/ 17253 h 2838832"/>
              <a:gd name="connsiteX2" fmla="*/ 7176495 w 7649643"/>
              <a:gd name="connsiteY2" fmla="*/ 0 h 2838832"/>
              <a:gd name="connsiteX3" fmla="*/ 7649643 w 7649643"/>
              <a:gd name="connsiteY3" fmla="*/ 473148 h 2838832"/>
              <a:gd name="connsiteX4" fmla="*/ 7649643 w 7649643"/>
              <a:gd name="connsiteY4" fmla="*/ 2365684 h 2838832"/>
              <a:gd name="connsiteX5" fmla="*/ 7176495 w 7649643"/>
              <a:gd name="connsiteY5" fmla="*/ 2838832 h 2838832"/>
              <a:gd name="connsiteX6" fmla="*/ 266114 w 7649643"/>
              <a:gd name="connsiteY6" fmla="*/ 2838832 h 2838832"/>
              <a:gd name="connsiteX7" fmla="*/ 8626 w 7649643"/>
              <a:gd name="connsiteY7" fmla="*/ 2555465 h 2838832"/>
              <a:gd name="connsiteX8" fmla="*/ 0 w 7649643"/>
              <a:gd name="connsiteY8" fmla="*/ 309246 h 2838832"/>
              <a:gd name="connsiteX0" fmla="*/ 0 w 7649643"/>
              <a:gd name="connsiteY0" fmla="*/ 309246 h 2847459"/>
              <a:gd name="connsiteX1" fmla="*/ 283367 w 7649643"/>
              <a:gd name="connsiteY1" fmla="*/ 17253 h 2847459"/>
              <a:gd name="connsiteX2" fmla="*/ 7176495 w 7649643"/>
              <a:gd name="connsiteY2" fmla="*/ 0 h 2847459"/>
              <a:gd name="connsiteX3" fmla="*/ 7649643 w 7649643"/>
              <a:gd name="connsiteY3" fmla="*/ 473148 h 2847459"/>
              <a:gd name="connsiteX4" fmla="*/ 7649643 w 7649643"/>
              <a:gd name="connsiteY4" fmla="*/ 2365684 h 2847459"/>
              <a:gd name="connsiteX5" fmla="*/ 7383529 w 7649643"/>
              <a:gd name="connsiteY5" fmla="*/ 2847459 h 2847459"/>
              <a:gd name="connsiteX6" fmla="*/ 266114 w 7649643"/>
              <a:gd name="connsiteY6" fmla="*/ 2838832 h 2847459"/>
              <a:gd name="connsiteX7" fmla="*/ 8626 w 7649643"/>
              <a:gd name="connsiteY7" fmla="*/ 2555465 h 2847459"/>
              <a:gd name="connsiteX8" fmla="*/ 0 w 7649643"/>
              <a:gd name="connsiteY8" fmla="*/ 309246 h 2847459"/>
              <a:gd name="connsiteX0" fmla="*/ 0 w 7658269"/>
              <a:gd name="connsiteY0" fmla="*/ 309246 h 2847459"/>
              <a:gd name="connsiteX1" fmla="*/ 283367 w 7658269"/>
              <a:gd name="connsiteY1" fmla="*/ 17253 h 2847459"/>
              <a:gd name="connsiteX2" fmla="*/ 7176495 w 7658269"/>
              <a:gd name="connsiteY2" fmla="*/ 0 h 2847459"/>
              <a:gd name="connsiteX3" fmla="*/ 7649643 w 7658269"/>
              <a:gd name="connsiteY3" fmla="*/ 473148 h 2847459"/>
              <a:gd name="connsiteX4" fmla="*/ 7658269 w 7658269"/>
              <a:gd name="connsiteY4" fmla="*/ 2572718 h 2847459"/>
              <a:gd name="connsiteX5" fmla="*/ 7383529 w 7658269"/>
              <a:gd name="connsiteY5" fmla="*/ 2847459 h 2847459"/>
              <a:gd name="connsiteX6" fmla="*/ 266114 w 7658269"/>
              <a:gd name="connsiteY6" fmla="*/ 2838832 h 2847459"/>
              <a:gd name="connsiteX7" fmla="*/ 8626 w 7658269"/>
              <a:gd name="connsiteY7" fmla="*/ 2555465 h 2847459"/>
              <a:gd name="connsiteX8" fmla="*/ 0 w 7658269"/>
              <a:gd name="connsiteY8" fmla="*/ 309246 h 2847459"/>
              <a:gd name="connsiteX0" fmla="*/ 0 w 7658269"/>
              <a:gd name="connsiteY0" fmla="*/ 309246 h 2847459"/>
              <a:gd name="connsiteX1" fmla="*/ 283367 w 7658269"/>
              <a:gd name="connsiteY1" fmla="*/ 17253 h 2847459"/>
              <a:gd name="connsiteX2" fmla="*/ 7176495 w 7658269"/>
              <a:gd name="connsiteY2" fmla="*/ 0 h 2847459"/>
              <a:gd name="connsiteX3" fmla="*/ 7649643 w 7658269"/>
              <a:gd name="connsiteY3" fmla="*/ 473148 h 2847459"/>
              <a:gd name="connsiteX4" fmla="*/ 7658269 w 7658269"/>
              <a:gd name="connsiteY4" fmla="*/ 2581345 h 2847459"/>
              <a:gd name="connsiteX5" fmla="*/ 7383529 w 7658269"/>
              <a:gd name="connsiteY5" fmla="*/ 2847459 h 2847459"/>
              <a:gd name="connsiteX6" fmla="*/ 266114 w 7658269"/>
              <a:gd name="connsiteY6" fmla="*/ 2838832 h 2847459"/>
              <a:gd name="connsiteX7" fmla="*/ 8626 w 7658269"/>
              <a:gd name="connsiteY7" fmla="*/ 2555465 h 2847459"/>
              <a:gd name="connsiteX8" fmla="*/ 0 w 7658269"/>
              <a:gd name="connsiteY8" fmla="*/ 309246 h 2847459"/>
              <a:gd name="connsiteX0" fmla="*/ 0 w 7658269"/>
              <a:gd name="connsiteY0" fmla="*/ 309246 h 2847459"/>
              <a:gd name="connsiteX1" fmla="*/ 283367 w 7658269"/>
              <a:gd name="connsiteY1" fmla="*/ 17253 h 2847459"/>
              <a:gd name="connsiteX2" fmla="*/ 7176495 w 7658269"/>
              <a:gd name="connsiteY2" fmla="*/ 0 h 2847459"/>
              <a:gd name="connsiteX3" fmla="*/ 7649643 w 7658269"/>
              <a:gd name="connsiteY3" fmla="*/ 283367 h 2847459"/>
              <a:gd name="connsiteX4" fmla="*/ 7658269 w 7658269"/>
              <a:gd name="connsiteY4" fmla="*/ 2581345 h 2847459"/>
              <a:gd name="connsiteX5" fmla="*/ 7383529 w 7658269"/>
              <a:gd name="connsiteY5" fmla="*/ 2847459 h 2847459"/>
              <a:gd name="connsiteX6" fmla="*/ 266114 w 7658269"/>
              <a:gd name="connsiteY6" fmla="*/ 2838832 h 2847459"/>
              <a:gd name="connsiteX7" fmla="*/ 8626 w 7658269"/>
              <a:gd name="connsiteY7" fmla="*/ 2555465 h 2847459"/>
              <a:gd name="connsiteX8" fmla="*/ 0 w 7658269"/>
              <a:gd name="connsiteY8" fmla="*/ 309246 h 2847459"/>
              <a:gd name="connsiteX0" fmla="*/ 0 w 7658269"/>
              <a:gd name="connsiteY0" fmla="*/ 309246 h 2847459"/>
              <a:gd name="connsiteX1" fmla="*/ 283367 w 7658269"/>
              <a:gd name="connsiteY1" fmla="*/ 17253 h 2847459"/>
              <a:gd name="connsiteX2" fmla="*/ 7383529 w 7658269"/>
              <a:gd name="connsiteY2" fmla="*/ 0 h 2847459"/>
              <a:gd name="connsiteX3" fmla="*/ 7649643 w 7658269"/>
              <a:gd name="connsiteY3" fmla="*/ 283367 h 2847459"/>
              <a:gd name="connsiteX4" fmla="*/ 7658269 w 7658269"/>
              <a:gd name="connsiteY4" fmla="*/ 2581345 h 2847459"/>
              <a:gd name="connsiteX5" fmla="*/ 7383529 w 7658269"/>
              <a:gd name="connsiteY5" fmla="*/ 2847459 h 2847459"/>
              <a:gd name="connsiteX6" fmla="*/ 266114 w 7658269"/>
              <a:gd name="connsiteY6" fmla="*/ 2838832 h 2847459"/>
              <a:gd name="connsiteX7" fmla="*/ 8626 w 7658269"/>
              <a:gd name="connsiteY7" fmla="*/ 2555465 h 2847459"/>
              <a:gd name="connsiteX8" fmla="*/ 0 w 7658269"/>
              <a:gd name="connsiteY8" fmla="*/ 309246 h 28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58269" h="2847459">
                <a:moveTo>
                  <a:pt x="0" y="309246"/>
                </a:moveTo>
                <a:cubicBezTo>
                  <a:pt x="0" y="47934"/>
                  <a:pt x="22055" y="17253"/>
                  <a:pt x="283367" y="17253"/>
                </a:cubicBezTo>
                <a:lnTo>
                  <a:pt x="7383529" y="0"/>
                </a:lnTo>
                <a:cubicBezTo>
                  <a:pt x="7644841" y="0"/>
                  <a:pt x="7649643" y="22055"/>
                  <a:pt x="7649643" y="283367"/>
                </a:cubicBezTo>
                <a:cubicBezTo>
                  <a:pt x="7652518" y="983224"/>
                  <a:pt x="7655394" y="1881488"/>
                  <a:pt x="7658269" y="2581345"/>
                </a:cubicBezTo>
                <a:cubicBezTo>
                  <a:pt x="7658269" y="2842657"/>
                  <a:pt x="7644841" y="2847459"/>
                  <a:pt x="7383529" y="2847459"/>
                </a:cubicBezTo>
                <a:lnTo>
                  <a:pt x="266114" y="2838832"/>
                </a:lnTo>
                <a:cubicBezTo>
                  <a:pt x="4802" y="2838832"/>
                  <a:pt x="8626" y="2816777"/>
                  <a:pt x="8626" y="2555465"/>
                </a:cubicBezTo>
                <a:cubicBezTo>
                  <a:pt x="5751" y="1806725"/>
                  <a:pt x="2875" y="1057986"/>
                  <a:pt x="0" y="309246"/>
                </a:cubicBezTo>
                <a:close/>
              </a:path>
            </a:pathLst>
          </a:custGeom>
          <a:solidFill>
            <a:schemeClr val="bg2"/>
          </a:solidFill>
        </p:spPr>
        <p:txBody>
          <a:bodyPr/>
          <a:lstStyle/>
          <a:p>
            <a:r>
              <a:rPr lang="en-GB"/>
              <a:t>Click icon to add picture</a:t>
            </a:r>
            <a:endParaRPr lang="de-DE"/>
          </a:p>
        </p:txBody>
      </p:sp>
      <p:pic>
        <p:nvPicPr>
          <p:cNvPr id="23" name="Grafik 22">
            <a:extLst>
              <a:ext uri="{FF2B5EF4-FFF2-40B4-BE49-F238E27FC236}">
                <a16:creationId xmlns:a16="http://schemas.microsoft.com/office/drawing/2014/main" id="{936677F1-53BD-D16A-66E6-2F9B288B240B}"/>
              </a:ext>
            </a:extLst>
          </p:cNvPr>
          <p:cNvPicPr>
            <a:picLocks noChangeAspect="1"/>
          </p:cNvPicPr>
          <p:nvPr userDrawn="1"/>
        </p:nvPicPr>
        <p:blipFill>
          <a:blip r:embed="rId3"/>
          <a:srcRect/>
          <a:stretch/>
        </p:blipFill>
        <p:spPr>
          <a:xfrm>
            <a:off x="2039150" y="1669783"/>
            <a:ext cx="8095450" cy="3326566"/>
          </a:xfrm>
          <a:prstGeom prst="rect">
            <a:avLst/>
          </a:prstGeom>
        </p:spPr>
      </p:pic>
      <p:pic>
        <p:nvPicPr>
          <p:cNvPr id="5" name="Picture 6">
            <a:extLst>
              <a:ext uri="{FF2B5EF4-FFF2-40B4-BE49-F238E27FC236}">
                <a16:creationId xmlns:a16="http://schemas.microsoft.com/office/drawing/2014/main" id="{4E363209-6CD9-F7CF-3B18-C31F0534DB8C}"/>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rcRect/>
          <a:stretch/>
        </p:blipFill>
        <p:spPr>
          <a:xfrm>
            <a:off x="119336" y="75834"/>
            <a:ext cx="360040" cy="360040"/>
          </a:xfrm>
          <a:prstGeom prst="rect">
            <a:avLst/>
          </a:prstGeom>
        </p:spPr>
      </p:pic>
      <p:sp>
        <p:nvSpPr>
          <p:cNvPr id="9" name="Title Placeholder 2">
            <a:extLst>
              <a:ext uri="{FF2B5EF4-FFF2-40B4-BE49-F238E27FC236}">
                <a16:creationId xmlns:a16="http://schemas.microsoft.com/office/drawing/2014/main" id="{0EC56A66-B64F-919B-D454-C6BE6DB8E4DB}"/>
              </a:ext>
            </a:extLst>
          </p:cNvPr>
          <p:cNvSpPr txBox="1">
            <a:spLocks/>
          </p:cNvSpPr>
          <p:nvPr userDrawn="1"/>
        </p:nvSpPr>
        <p:spPr>
          <a:xfrm rot="16200000">
            <a:off x="10653713" y="5279808"/>
            <a:ext cx="2698750" cy="123292"/>
          </a:xfrm>
          <a:prstGeom prst="rect">
            <a:avLst/>
          </a:prstGeom>
        </p:spPr>
        <p:txBody>
          <a:bodyPr vert="horz" lIns="0" tIns="0" rIns="0" bIns="0" rtlCol="0" anchor="b">
            <a:noAutofit/>
          </a:bodyPr>
          <a:lstStyle>
            <a:lvl1pPr algn="ctr" defTabSz="914400" rtl="0" eaLnBrk="1" latinLnBrk="0" hangingPunct="1">
              <a:lnSpc>
                <a:spcPct val="90000"/>
              </a:lnSpc>
              <a:spcBef>
                <a:spcPct val="0"/>
              </a:spcBef>
              <a:buNone/>
              <a:defRPr sz="800" b="0" i="0" kern="1200">
                <a:solidFill>
                  <a:schemeClr val="bg1"/>
                </a:solidFill>
                <a:latin typeface="Sons" panose="020B0503030202060203" pitchFamily="34" charset="77"/>
                <a:ea typeface="+mj-ea"/>
                <a:cs typeface="+mj-cs"/>
              </a:defRPr>
            </a:lvl1pPr>
          </a:lstStyle>
          <a:p>
            <a:pPr algn="l"/>
            <a:r>
              <a:rPr lang="en-US"/>
              <a:t>MB UX dimensions</a:t>
            </a:r>
          </a:p>
        </p:txBody>
      </p:sp>
      <p:sp>
        <p:nvSpPr>
          <p:cNvPr id="2" name="Footer Placeholder 7">
            <a:extLst>
              <a:ext uri="{FF2B5EF4-FFF2-40B4-BE49-F238E27FC236}">
                <a16:creationId xmlns:a16="http://schemas.microsoft.com/office/drawing/2014/main" id="{B33B7645-D756-FE3C-25FC-880A828EB330}"/>
              </a:ext>
            </a:extLst>
          </p:cNvPr>
          <p:cNvSpPr>
            <a:spLocks noGrp="1"/>
          </p:cNvSpPr>
          <p:nvPr>
            <p:ph type="ftr" sz="quarter" idx="3"/>
          </p:nvPr>
        </p:nvSpPr>
        <p:spPr>
          <a:xfrm>
            <a:off x="860425" y="194208"/>
            <a:ext cx="1685925" cy="110592"/>
          </a:xfrm>
          <a:prstGeom prst="rect">
            <a:avLst/>
          </a:prstGeom>
        </p:spPr>
        <p:txBody>
          <a:bodyPr vert="horz" lIns="0" tIns="0" rIns="0" bIns="0" rtlCol="0" anchor="t" anchorCtr="0">
            <a:noAutofit/>
          </a:bodyPr>
          <a:lstStyle>
            <a:lvl1pPr algn="l">
              <a:defRPr sz="800" b="0" i="0">
                <a:solidFill>
                  <a:schemeClr val="bg1"/>
                </a:solidFill>
                <a:latin typeface="Sons" panose="020B0503030202060203" pitchFamily="34" charset="77"/>
              </a:defRPr>
            </a:lvl1pPr>
          </a:lstStyle>
          <a:p>
            <a:r>
              <a:rPr lang="en-US"/>
              <a:t>Add client via Header &amp; Footer tool</a:t>
            </a:r>
          </a:p>
        </p:txBody>
      </p:sp>
    </p:spTree>
    <p:extLst>
      <p:ext uri="{BB962C8B-B14F-4D97-AF65-F5344CB8AC3E}">
        <p14:creationId xmlns:p14="http://schemas.microsoft.com/office/powerpoint/2010/main" val="1840406192"/>
      </p:ext>
    </p:extLst>
  </p:cSld>
  <p:clrMapOvr>
    <a:masterClrMapping/>
  </p:clrMapOvr>
  <p:transition spd="slow">
    <p:push/>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Device Mock Up - Tablet">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37D0079-91F4-F32B-055F-5ECF420EC415}"/>
              </a:ext>
            </a:extLst>
          </p:cNvPr>
          <p:cNvPicPr>
            <a:picLocks noChangeAspect="1"/>
          </p:cNvPicPr>
          <p:nvPr userDrawn="1"/>
        </p:nvPicPr>
        <p:blipFill>
          <a:blip r:embed="rId2"/>
          <a:srcRect t="3118" b="3118"/>
          <a:stretch/>
        </p:blipFill>
        <p:spPr>
          <a:xfrm>
            <a:off x="0" y="0"/>
            <a:ext cx="12192000" cy="6858000"/>
          </a:xfrm>
          <a:prstGeom prst="rect">
            <a:avLst/>
          </a:prstGeom>
          <a:effectLst/>
        </p:spPr>
      </p:pic>
      <p:sp>
        <p:nvSpPr>
          <p:cNvPr id="6" name="Slide Number Placeholder 4">
            <a:extLst>
              <a:ext uri="{FF2B5EF4-FFF2-40B4-BE49-F238E27FC236}">
                <a16:creationId xmlns:a16="http://schemas.microsoft.com/office/drawing/2014/main" id="{A78722EA-A341-4098-9FDC-5FE986DBAD56}"/>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bg1"/>
                </a:solidFill>
                <a:latin typeface="Sons" panose="020B0503030202060203" pitchFamily="34" charset="77"/>
                <a:ea typeface="+mn-ea"/>
                <a:cs typeface="+mn-cs"/>
              </a:defRPr>
            </a:lvl1pPr>
          </a:lstStyle>
          <a:p>
            <a:fld id="{48C2F153-5DD3-6947-84E4-FEB655A10BEE}" type="slidenum">
              <a:rPr lang="de-DE" smtClean="0"/>
              <a:pPr/>
              <a:t>‹#›</a:t>
            </a:fld>
            <a:endParaRPr lang="de-DE"/>
          </a:p>
        </p:txBody>
      </p:sp>
      <p:sp>
        <p:nvSpPr>
          <p:cNvPr id="2" name="Date Placeholder 3">
            <a:extLst>
              <a:ext uri="{FF2B5EF4-FFF2-40B4-BE49-F238E27FC236}">
                <a16:creationId xmlns:a16="http://schemas.microsoft.com/office/drawing/2014/main" id="{05DE4004-A683-68F8-3857-E0C59B90AD5D}"/>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r">
              <a:defRPr sz="800" b="0" i="0">
                <a:solidFill>
                  <a:schemeClr val="bg1"/>
                </a:solidFill>
                <a:latin typeface="Sons" panose="020B0503030202060203" pitchFamily="34" charset="77"/>
              </a:defRPr>
            </a:lvl1pPr>
          </a:lstStyle>
          <a:p>
            <a:fld id="{D101280E-DDCE-7342-82C1-2EF9B0B642A0}" type="datetime4">
              <a:rPr lang="de-DE" smtClean="0"/>
              <a:t>6. April 2025</a:t>
            </a:fld>
            <a:endParaRPr lang="en-US"/>
          </a:p>
        </p:txBody>
      </p:sp>
      <p:sp>
        <p:nvSpPr>
          <p:cNvPr id="8" name="Picture Placeholder 10">
            <a:extLst>
              <a:ext uri="{FF2B5EF4-FFF2-40B4-BE49-F238E27FC236}">
                <a16:creationId xmlns:a16="http://schemas.microsoft.com/office/drawing/2014/main" id="{DD3F681F-E203-2156-7857-48D5A5B1EDD0}"/>
              </a:ext>
            </a:extLst>
          </p:cNvPr>
          <p:cNvSpPr>
            <a:spLocks noGrp="1"/>
          </p:cNvSpPr>
          <p:nvPr>
            <p:ph type="pic" sz="quarter" idx="10" hasCustomPrompt="1"/>
          </p:nvPr>
        </p:nvSpPr>
        <p:spPr>
          <a:xfrm rot="5400000">
            <a:off x="4000500" y="1356157"/>
            <a:ext cx="4191000" cy="5791200"/>
          </a:xfrm>
          <a:custGeom>
            <a:avLst/>
            <a:gdLst>
              <a:gd name="connsiteX0" fmla="*/ 0 w 4152900"/>
              <a:gd name="connsiteY0" fmla="*/ 0 h 5775326"/>
              <a:gd name="connsiteX1" fmla="*/ 4152900 w 4152900"/>
              <a:gd name="connsiteY1" fmla="*/ 0 h 5775326"/>
              <a:gd name="connsiteX2" fmla="*/ 4152900 w 4152900"/>
              <a:gd name="connsiteY2" fmla="*/ 5775326 h 5775326"/>
              <a:gd name="connsiteX3" fmla="*/ 0 w 4152900"/>
              <a:gd name="connsiteY3" fmla="*/ 5775326 h 5775326"/>
              <a:gd name="connsiteX4" fmla="*/ 0 w 4152900"/>
              <a:gd name="connsiteY4" fmla="*/ 0 h 5775326"/>
              <a:gd name="connsiteX0" fmla="*/ 0 w 4152900"/>
              <a:gd name="connsiteY0" fmla="*/ 0 h 5775326"/>
              <a:gd name="connsiteX1" fmla="*/ 3949701 w 4152900"/>
              <a:gd name="connsiteY1" fmla="*/ 3174 h 5775326"/>
              <a:gd name="connsiteX2" fmla="*/ 4152900 w 4152900"/>
              <a:gd name="connsiteY2" fmla="*/ 0 h 5775326"/>
              <a:gd name="connsiteX3" fmla="*/ 4152900 w 4152900"/>
              <a:gd name="connsiteY3" fmla="*/ 5775326 h 5775326"/>
              <a:gd name="connsiteX4" fmla="*/ 0 w 4152900"/>
              <a:gd name="connsiteY4" fmla="*/ 5775326 h 5775326"/>
              <a:gd name="connsiteX5" fmla="*/ 0 w 4152900"/>
              <a:gd name="connsiteY5" fmla="*/ 0 h 5775326"/>
              <a:gd name="connsiteX0" fmla="*/ 0 w 4152900"/>
              <a:gd name="connsiteY0" fmla="*/ 0 h 5775326"/>
              <a:gd name="connsiteX1" fmla="*/ 3949701 w 4152900"/>
              <a:gd name="connsiteY1" fmla="*/ 3174 h 5775326"/>
              <a:gd name="connsiteX2" fmla="*/ 4152900 w 4152900"/>
              <a:gd name="connsiteY2" fmla="*/ 0 h 5775326"/>
              <a:gd name="connsiteX3" fmla="*/ 4149726 w 4152900"/>
              <a:gd name="connsiteY3" fmla="*/ 177799 h 5775326"/>
              <a:gd name="connsiteX4" fmla="*/ 4152900 w 4152900"/>
              <a:gd name="connsiteY4" fmla="*/ 5775326 h 5775326"/>
              <a:gd name="connsiteX5" fmla="*/ 0 w 4152900"/>
              <a:gd name="connsiteY5" fmla="*/ 5775326 h 5775326"/>
              <a:gd name="connsiteX6" fmla="*/ 0 w 4152900"/>
              <a:gd name="connsiteY6" fmla="*/ 0 h 5775326"/>
              <a:gd name="connsiteX0" fmla="*/ 0 w 4152900"/>
              <a:gd name="connsiteY0" fmla="*/ 0 h 5775326"/>
              <a:gd name="connsiteX1" fmla="*/ 3949701 w 4152900"/>
              <a:gd name="connsiteY1" fmla="*/ 3174 h 5775326"/>
              <a:gd name="connsiteX2" fmla="*/ 4149726 w 4152900"/>
              <a:gd name="connsiteY2" fmla="*/ 177799 h 5775326"/>
              <a:gd name="connsiteX3" fmla="*/ 4152900 w 4152900"/>
              <a:gd name="connsiteY3" fmla="*/ 5775326 h 5775326"/>
              <a:gd name="connsiteX4" fmla="*/ 0 w 4152900"/>
              <a:gd name="connsiteY4" fmla="*/ 5775326 h 5775326"/>
              <a:gd name="connsiteX5" fmla="*/ 0 w 4152900"/>
              <a:gd name="connsiteY5" fmla="*/ 0 h 5775326"/>
              <a:gd name="connsiteX0" fmla="*/ 0 w 4152900"/>
              <a:gd name="connsiteY0" fmla="*/ 0 h 5775326"/>
              <a:gd name="connsiteX1" fmla="*/ 3994151 w 4152900"/>
              <a:gd name="connsiteY1" fmla="*/ 3174 h 5775326"/>
              <a:gd name="connsiteX2" fmla="*/ 4149726 w 4152900"/>
              <a:gd name="connsiteY2" fmla="*/ 177799 h 5775326"/>
              <a:gd name="connsiteX3" fmla="*/ 4152900 w 4152900"/>
              <a:gd name="connsiteY3" fmla="*/ 5775326 h 5775326"/>
              <a:gd name="connsiteX4" fmla="*/ 0 w 4152900"/>
              <a:gd name="connsiteY4" fmla="*/ 5775326 h 5775326"/>
              <a:gd name="connsiteX5" fmla="*/ 0 w 4152900"/>
              <a:gd name="connsiteY5" fmla="*/ 0 h 5775326"/>
              <a:gd name="connsiteX0" fmla="*/ 0 w 4152900"/>
              <a:gd name="connsiteY0" fmla="*/ 0 h 5775326"/>
              <a:gd name="connsiteX1" fmla="*/ 3994151 w 4152900"/>
              <a:gd name="connsiteY1" fmla="*/ 3174 h 5775326"/>
              <a:gd name="connsiteX2" fmla="*/ 4149726 w 4152900"/>
              <a:gd name="connsiteY2" fmla="*/ 177799 h 5775326"/>
              <a:gd name="connsiteX3" fmla="*/ 4152900 w 4152900"/>
              <a:gd name="connsiteY3" fmla="*/ 5775326 h 5775326"/>
              <a:gd name="connsiteX4" fmla="*/ 0 w 4152900"/>
              <a:gd name="connsiteY4" fmla="*/ 5775326 h 5775326"/>
              <a:gd name="connsiteX5" fmla="*/ 0 w 4152900"/>
              <a:gd name="connsiteY5" fmla="*/ 0 h 5775326"/>
              <a:gd name="connsiteX0" fmla="*/ 0 w 4159777"/>
              <a:gd name="connsiteY0" fmla="*/ 0 h 5775326"/>
              <a:gd name="connsiteX1" fmla="*/ 3994151 w 4159777"/>
              <a:gd name="connsiteY1" fmla="*/ 3174 h 5775326"/>
              <a:gd name="connsiteX2" fmla="*/ 4149726 w 4159777"/>
              <a:gd name="connsiteY2" fmla="*/ 177799 h 5775326"/>
              <a:gd name="connsiteX3" fmla="*/ 4152900 w 4159777"/>
              <a:gd name="connsiteY3" fmla="*/ 5775326 h 5775326"/>
              <a:gd name="connsiteX4" fmla="*/ 0 w 4159777"/>
              <a:gd name="connsiteY4" fmla="*/ 5775326 h 5775326"/>
              <a:gd name="connsiteX5" fmla="*/ 0 w 4159777"/>
              <a:gd name="connsiteY5" fmla="*/ 0 h 5775326"/>
              <a:gd name="connsiteX0" fmla="*/ 0 w 4152900"/>
              <a:gd name="connsiteY0" fmla="*/ 0 h 5775326"/>
              <a:gd name="connsiteX1" fmla="*/ 3994151 w 4152900"/>
              <a:gd name="connsiteY1" fmla="*/ 3174 h 5775326"/>
              <a:gd name="connsiteX2" fmla="*/ 4149726 w 4152900"/>
              <a:gd name="connsiteY2" fmla="*/ 177799 h 5775326"/>
              <a:gd name="connsiteX3" fmla="*/ 4152900 w 4152900"/>
              <a:gd name="connsiteY3" fmla="*/ 5775326 h 5775326"/>
              <a:gd name="connsiteX4" fmla="*/ 0 w 4152900"/>
              <a:gd name="connsiteY4" fmla="*/ 5775326 h 5775326"/>
              <a:gd name="connsiteX5" fmla="*/ 0 w 4152900"/>
              <a:gd name="connsiteY5" fmla="*/ 0 h 5775326"/>
              <a:gd name="connsiteX0" fmla="*/ 0 w 4152900"/>
              <a:gd name="connsiteY0" fmla="*/ 0 h 5775326"/>
              <a:gd name="connsiteX1" fmla="*/ 107951 w 4152900"/>
              <a:gd name="connsiteY1" fmla="*/ 3174 h 5775326"/>
              <a:gd name="connsiteX2" fmla="*/ 3994151 w 4152900"/>
              <a:gd name="connsiteY2" fmla="*/ 3174 h 5775326"/>
              <a:gd name="connsiteX3" fmla="*/ 4149726 w 4152900"/>
              <a:gd name="connsiteY3" fmla="*/ 177799 h 5775326"/>
              <a:gd name="connsiteX4" fmla="*/ 4152900 w 4152900"/>
              <a:gd name="connsiteY4" fmla="*/ 5775326 h 5775326"/>
              <a:gd name="connsiteX5" fmla="*/ 0 w 4152900"/>
              <a:gd name="connsiteY5" fmla="*/ 5775326 h 5775326"/>
              <a:gd name="connsiteX6" fmla="*/ 0 w 4152900"/>
              <a:gd name="connsiteY6" fmla="*/ 0 h 5775326"/>
              <a:gd name="connsiteX0" fmla="*/ 6349 w 4159249"/>
              <a:gd name="connsiteY0" fmla="*/ 0 h 5775326"/>
              <a:gd name="connsiteX1" fmla="*/ 114300 w 4159249"/>
              <a:gd name="connsiteY1" fmla="*/ 3174 h 5775326"/>
              <a:gd name="connsiteX2" fmla="*/ 4000500 w 4159249"/>
              <a:gd name="connsiteY2" fmla="*/ 3174 h 5775326"/>
              <a:gd name="connsiteX3" fmla="*/ 4156075 w 4159249"/>
              <a:gd name="connsiteY3" fmla="*/ 177799 h 5775326"/>
              <a:gd name="connsiteX4" fmla="*/ 4159249 w 4159249"/>
              <a:gd name="connsiteY4" fmla="*/ 5775326 h 5775326"/>
              <a:gd name="connsiteX5" fmla="*/ 6349 w 4159249"/>
              <a:gd name="connsiteY5" fmla="*/ 5775326 h 5775326"/>
              <a:gd name="connsiteX6" fmla="*/ 0 w 4159249"/>
              <a:gd name="connsiteY6" fmla="*/ 92074 h 5775326"/>
              <a:gd name="connsiteX7" fmla="*/ 6349 w 4159249"/>
              <a:gd name="connsiteY7" fmla="*/ 0 h 5775326"/>
              <a:gd name="connsiteX0" fmla="*/ 0 w 4159249"/>
              <a:gd name="connsiteY0" fmla="*/ 88900 h 5772152"/>
              <a:gd name="connsiteX1" fmla="*/ 114300 w 4159249"/>
              <a:gd name="connsiteY1" fmla="*/ 0 h 5772152"/>
              <a:gd name="connsiteX2" fmla="*/ 4000500 w 4159249"/>
              <a:gd name="connsiteY2" fmla="*/ 0 h 5772152"/>
              <a:gd name="connsiteX3" fmla="*/ 4156075 w 4159249"/>
              <a:gd name="connsiteY3" fmla="*/ 174625 h 5772152"/>
              <a:gd name="connsiteX4" fmla="*/ 4159249 w 4159249"/>
              <a:gd name="connsiteY4" fmla="*/ 5772152 h 5772152"/>
              <a:gd name="connsiteX5" fmla="*/ 6349 w 4159249"/>
              <a:gd name="connsiteY5" fmla="*/ 5772152 h 5772152"/>
              <a:gd name="connsiteX6" fmla="*/ 0 w 4159249"/>
              <a:gd name="connsiteY6" fmla="*/ 88900 h 5772152"/>
              <a:gd name="connsiteX0" fmla="*/ 0 w 4159249"/>
              <a:gd name="connsiteY0" fmla="*/ 88900 h 5772152"/>
              <a:gd name="connsiteX1" fmla="*/ 114300 w 4159249"/>
              <a:gd name="connsiteY1" fmla="*/ 0 h 5772152"/>
              <a:gd name="connsiteX2" fmla="*/ 4000500 w 4159249"/>
              <a:gd name="connsiteY2" fmla="*/ 0 h 5772152"/>
              <a:gd name="connsiteX3" fmla="*/ 4156075 w 4159249"/>
              <a:gd name="connsiteY3" fmla="*/ 174625 h 5772152"/>
              <a:gd name="connsiteX4" fmla="*/ 4159249 w 4159249"/>
              <a:gd name="connsiteY4" fmla="*/ 5772152 h 5772152"/>
              <a:gd name="connsiteX5" fmla="*/ 6349 w 4159249"/>
              <a:gd name="connsiteY5" fmla="*/ 5772152 h 5772152"/>
              <a:gd name="connsiteX6" fmla="*/ 0 w 4159249"/>
              <a:gd name="connsiteY6" fmla="*/ 88900 h 5772152"/>
              <a:gd name="connsiteX0" fmla="*/ 575 w 4159824"/>
              <a:gd name="connsiteY0" fmla="*/ 88900 h 5772152"/>
              <a:gd name="connsiteX1" fmla="*/ 114875 w 4159824"/>
              <a:gd name="connsiteY1" fmla="*/ 0 h 5772152"/>
              <a:gd name="connsiteX2" fmla="*/ 4001075 w 4159824"/>
              <a:gd name="connsiteY2" fmla="*/ 0 h 5772152"/>
              <a:gd name="connsiteX3" fmla="*/ 4156650 w 4159824"/>
              <a:gd name="connsiteY3" fmla="*/ 174625 h 5772152"/>
              <a:gd name="connsiteX4" fmla="*/ 4159824 w 4159824"/>
              <a:gd name="connsiteY4" fmla="*/ 5772152 h 5772152"/>
              <a:gd name="connsiteX5" fmla="*/ 6924 w 4159824"/>
              <a:gd name="connsiteY5" fmla="*/ 5772152 h 5772152"/>
              <a:gd name="connsiteX6" fmla="*/ 575 w 4159824"/>
              <a:gd name="connsiteY6" fmla="*/ 88900 h 5772152"/>
              <a:gd name="connsiteX0" fmla="*/ 575 w 4159824"/>
              <a:gd name="connsiteY0" fmla="*/ 130175 h 5772152"/>
              <a:gd name="connsiteX1" fmla="*/ 114875 w 4159824"/>
              <a:gd name="connsiteY1" fmla="*/ 0 h 5772152"/>
              <a:gd name="connsiteX2" fmla="*/ 4001075 w 4159824"/>
              <a:gd name="connsiteY2" fmla="*/ 0 h 5772152"/>
              <a:gd name="connsiteX3" fmla="*/ 4156650 w 4159824"/>
              <a:gd name="connsiteY3" fmla="*/ 174625 h 5772152"/>
              <a:gd name="connsiteX4" fmla="*/ 4159824 w 4159824"/>
              <a:gd name="connsiteY4" fmla="*/ 5772152 h 5772152"/>
              <a:gd name="connsiteX5" fmla="*/ 6924 w 4159824"/>
              <a:gd name="connsiteY5" fmla="*/ 5772152 h 5772152"/>
              <a:gd name="connsiteX6" fmla="*/ 575 w 4159824"/>
              <a:gd name="connsiteY6" fmla="*/ 130175 h 5772152"/>
              <a:gd name="connsiteX0" fmla="*/ 575 w 4159824"/>
              <a:gd name="connsiteY0" fmla="*/ 130175 h 5772152"/>
              <a:gd name="connsiteX1" fmla="*/ 114875 w 4159824"/>
              <a:gd name="connsiteY1" fmla="*/ 0 h 5772152"/>
              <a:gd name="connsiteX2" fmla="*/ 4001075 w 4159824"/>
              <a:gd name="connsiteY2" fmla="*/ 0 h 5772152"/>
              <a:gd name="connsiteX3" fmla="*/ 4156650 w 4159824"/>
              <a:gd name="connsiteY3" fmla="*/ 174625 h 5772152"/>
              <a:gd name="connsiteX4" fmla="*/ 4153188 w 4159824"/>
              <a:gd name="connsiteY4" fmla="*/ 5643830 h 5772152"/>
              <a:gd name="connsiteX5" fmla="*/ 4159824 w 4159824"/>
              <a:gd name="connsiteY5" fmla="*/ 5772152 h 5772152"/>
              <a:gd name="connsiteX6" fmla="*/ 6924 w 4159824"/>
              <a:gd name="connsiteY6" fmla="*/ 5772152 h 5772152"/>
              <a:gd name="connsiteX7" fmla="*/ 575 w 4159824"/>
              <a:gd name="connsiteY7" fmla="*/ 130175 h 5772152"/>
              <a:gd name="connsiteX0" fmla="*/ 575 w 4159824"/>
              <a:gd name="connsiteY0" fmla="*/ 130175 h 5772152"/>
              <a:gd name="connsiteX1" fmla="*/ 114875 w 4159824"/>
              <a:gd name="connsiteY1" fmla="*/ 0 h 5772152"/>
              <a:gd name="connsiteX2" fmla="*/ 4001075 w 4159824"/>
              <a:gd name="connsiteY2" fmla="*/ 0 h 5772152"/>
              <a:gd name="connsiteX3" fmla="*/ 4156650 w 4159824"/>
              <a:gd name="connsiteY3" fmla="*/ 174625 h 5772152"/>
              <a:gd name="connsiteX4" fmla="*/ 4153188 w 4159824"/>
              <a:gd name="connsiteY4" fmla="*/ 5643830 h 5772152"/>
              <a:gd name="connsiteX5" fmla="*/ 4159824 w 4159824"/>
              <a:gd name="connsiteY5" fmla="*/ 5772152 h 5772152"/>
              <a:gd name="connsiteX6" fmla="*/ 4026188 w 4159824"/>
              <a:gd name="connsiteY6" fmla="*/ 5770830 h 5772152"/>
              <a:gd name="connsiteX7" fmla="*/ 6924 w 4159824"/>
              <a:gd name="connsiteY7" fmla="*/ 5772152 h 5772152"/>
              <a:gd name="connsiteX8" fmla="*/ 575 w 4159824"/>
              <a:gd name="connsiteY8" fmla="*/ 130175 h 5772152"/>
              <a:gd name="connsiteX0" fmla="*/ 575 w 4156650"/>
              <a:gd name="connsiteY0" fmla="*/ 130175 h 5772152"/>
              <a:gd name="connsiteX1" fmla="*/ 114875 w 4156650"/>
              <a:gd name="connsiteY1" fmla="*/ 0 h 5772152"/>
              <a:gd name="connsiteX2" fmla="*/ 4001075 w 4156650"/>
              <a:gd name="connsiteY2" fmla="*/ 0 h 5772152"/>
              <a:gd name="connsiteX3" fmla="*/ 4156650 w 4156650"/>
              <a:gd name="connsiteY3" fmla="*/ 174625 h 5772152"/>
              <a:gd name="connsiteX4" fmla="*/ 4153188 w 4156650"/>
              <a:gd name="connsiteY4" fmla="*/ 5643830 h 5772152"/>
              <a:gd name="connsiteX5" fmla="*/ 4026188 w 4156650"/>
              <a:gd name="connsiteY5" fmla="*/ 5770830 h 5772152"/>
              <a:gd name="connsiteX6" fmla="*/ 6924 w 4156650"/>
              <a:gd name="connsiteY6" fmla="*/ 5772152 h 5772152"/>
              <a:gd name="connsiteX7" fmla="*/ 575 w 4156650"/>
              <a:gd name="connsiteY7" fmla="*/ 130175 h 5772152"/>
              <a:gd name="connsiteX0" fmla="*/ 575 w 4156650"/>
              <a:gd name="connsiteY0" fmla="*/ 130175 h 5772152"/>
              <a:gd name="connsiteX1" fmla="*/ 114875 w 4156650"/>
              <a:gd name="connsiteY1" fmla="*/ 0 h 5772152"/>
              <a:gd name="connsiteX2" fmla="*/ 4001075 w 4156650"/>
              <a:gd name="connsiteY2" fmla="*/ 0 h 5772152"/>
              <a:gd name="connsiteX3" fmla="*/ 4156650 w 4156650"/>
              <a:gd name="connsiteY3" fmla="*/ 174625 h 5772152"/>
              <a:gd name="connsiteX4" fmla="*/ 4153188 w 4156650"/>
              <a:gd name="connsiteY4" fmla="*/ 5643830 h 5772152"/>
              <a:gd name="connsiteX5" fmla="*/ 4026188 w 4156650"/>
              <a:gd name="connsiteY5" fmla="*/ 5770830 h 5772152"/>
              <a:gd name="connsiteX6" fmla="*/ 6924 w 4156650"/>
              <a:gd name="connsiteY6" fmla="*/ 5772152 h 5772152"/>
              <a:gd name="connsiteX7" fmla="*/ 575 w 4156650"/>
              <a:gd name="connsiteY7" fmla="*/ 130175 h 5772152"/>
              <a:gd name="connsiteX0" fmla="*/ 575 w 4156650"/>
              <a:gd name="connsiteY0" fmla="*/ 130175 h 5772152"/>
              <a:gd name="connsiteX1" fmla="*/ 114875 w 4156650"/>
              <a:gd name="connsiteY1" fmla="*/ 0 h 5772152"/>
              <a:gd name="connsiteX2" fmla="*/ 4001075 w 4156650"/>
              <a:gd name="connsiteY2" fmla="*/ 0 h 5772152"/>
              <a:gd name="connsiteX3" fmla="*/ 4156650 w 4156650"/>
              <a:gd name="connsiteY3" fmla="*/ 174625 h 5772152"/>
              <a:gd name="connsiteX4" fmla="*/ 4153188 w 4156650"/>
              <a:gd name="connsiteY4" fmla="*/ 5643830 h 5772152"/>
              <a:gd name="connsiteX5" fmla="*/ 4026188 w 4156650"/>
              <a:gd name="connsiteY5" fmla="*/ 5770830 h 5772152"/>
              <a:gd name="connsiteX6" fmla="*/ 6924 w 4156650"/>
              <a:gd name="connsiteY6" fmla="*/ 5772152 h 5772152"/>
              <a:gd name="connsiteX7" fmla="*/ 575 w 4156650"/>
              <a:gd name="connsiteY7" fmla="*/ 130175 h 5772152"/>
              <a:gd name="connsiteX0" fmla="*/ 575 w 4156650"/>
              <a:gd name="connsiteY0" fmla="*/ 130175 h 5772152"/>
              <a:gd name="connsiteX1" fmla="*/ 114875 w 4156650"/>
              <a:gd name="connsiteY1" fmla="*/ 0 h 5772152"/>
              <a:gd name="connsiteX2" fmla="*/ 4001075 w 4156650"/>
              <a:gd name="connsiteY2" fmla="*/ 0 h 5772152"/>
              <a:gd name="connsiteX3" fmla="*/ 4156650 w 4156650"/>
              <a:gd name="connsiteY3" fmla="*/ 174625 h 5772152"/>
              <a:gd name="connsiteX4" fmla="*/ 4153188 w 4156650"/>
              <a:gd name="connsiteY4" fmla="*/ 5596205 h 5772152"/>
              <a:gd name="connsiteX5" fmla="*/ 4026188 w 4156650"/>
              <a:gd name="connsiteY5" fmla="*/ 5770830 h 5772152"/>
              <a:gd name="connsiteX6" fmla="*/ 6924 w 4156650"/>
              <a:gd name="connsiteY6" fmla="*/ 5772152 h 5772152"/>
              <a:gd name="connsiteX7" fmla="*/ 575 w 4156650"/>
              <a:gd name="connsiteY7" fmla="*/ 130175 h 5772152"/>
              <a:gd name="connsiteX0" fmla="*/ 575 w 4156650"/>
              <a:gd name="connsiteY0" fmla="*/ 130175 h 5772152"/>
              <a:gd name="connsiteX1" fmla="*/ 114875 w 4156650"/>
              <a:gd name="connsiteY1" fmla="*/ 0 h 5772152"/>
              <a:gd name="connsiteX2" fmla="*/ 4001075 w 4156650"/>
              <a:gd name="connsiteY2" fmla="*/ 0 h 5772152"/>
              <a:gd name="connsiteX3" fmla="*/ 4156650 w 4156650"/>
              <a:gd name="connsiteY3" fmla="*/ 174625 h 5772152"/>
              <a:gd name="connsiteX4" fmla="*/ 4153188 w 4156650"/>
              <a:gd name="connsiteY4" fmla="*/ 5596205 h 5772152"/>
              <a:gd name="connsiteX5" fmla="*/ 3978563 w 4156650"/>
              <a:gd name="connsiteY5" fmla="*/ 5770830 h 5772152"/>
              <a:gd name="connsiteX6" fmla="*/ 6924 w 4156650"/>
              <a:gd name="connsiteY6" fmla="*/ 5772152 h 5772152"/>
              <a:gd name="connsiteX7" fmla="*/ 575 w 4156650"/>
              <a:gd name="connsiteY7" fmla="*/ 130175 h 5772152"/>
              <a:gd name="connsiteX0" fmla="*/ 575 w 4156650"/>
              <a:gd name="connsiteY0" fmla="*/ 130175 h 5772152"/>
              <a:gd name="connsiteX1" fmla="*/ 114875 w 4156650"/>
              <a:gd name="connsiteY1" fmla="*/ 0 h 5772152"/>
              <a:gd name="connsiteX2" fmla="*/ 4001075 w 4156650"/>
              <a:gd name="connsiteY2" fmla="*/ 0 h 5772152"/>
              <a:gd name="connsiteX3" fmla="*/ 4156650 w 4156650"/>
              <a:gd name="connsiteY3" fmla="*/ 174625 h 5772152"/>
              <a:gd name="connsiteX4" fmla="*/ 4153188 w 4156650"/>
              <a:gd name="connsiteY4" fmla="*/ 5596205 h 5772152"/>
              <a:gd name="connsiteX5" fmla="*/ 3978563 w 4156650"/>
              <a:gd name="connsiteY5" fmla="*/ 5770830 h 5772152"/>
              <a:gd name="connsiteX6" fmla="*/ 6924 w 4156650"/>
              <a:gd name="connsiteY6" fmla="*/ 5772152 h 5772152"/>
              <a:gd name="connsiteX7" fmla="*/ 575 w 4156650"/>
              <a:gd name="connsiteY7" fmla="*/ 130175 h 5772152"/>
              <a:gd name="connsiteX0" fmla="*/ 289831 w 4445906"/>
              <a:gd name="connsiteY0" fmla="*/ 130175 h 6050513"/>
              <a:gd name="connsiteX1" fmla="*/ 404131 w 4445906"/>
              <a:gd name="connsiteY1" fmla="*/ 0 h 6050513"/>
              <a:gd name="connsiteX2" fmla="*/ 4290331 w 4445906"/>
              <a:gd name="connsiteY2" fmla="*/ 0 h 6050513"/>
              <a:gd name="connsiteX3" fmla="*/ 4445906 w 4445906"/>
              <a:gd name="connsiteY3" fmla="*/ 174625 h 6050513"/>
              <a:gd name="connsiteX4" fmla="*/ 4442444 w 4445906"/>
              <a:gd name="connsiteY4" fmla="*/ 5596205 h 6050513"/>
              <a:gd name="connsiteX5" fmla="*/ 4267819 w 4445906"/>
              <a:gd name="connsiteY5" fmla="*/ 5770830 h 6050513"/>
              <a:gd name="connsiteX6" fmla="*/ 296180 w 4445906"/>
              <a:gd name="connsiteY6" fmla="*/ 5772152 h 6050513"/>
              <a:gd name="connsiteX7" fmla="*/ 289544 w 4445906"/>
              <a:gd name="connsiteY7" fmla="*/ 5586680 h 6050513"/>
              <a:gd name="connsiteX8" fmla="*/ 289831 w 4445906"/>
              <a:gd name="connsiteY8" fmla="*/ 130175 h 6050513"/>
              <a:gd name="connsiteX0" fmla="*/ 289831 w 4445906"/>
              <a:gd name="connsiteY0" fmla="*/ 130175 h 6050513"/>
              <a:gd name="connsiteX1" fmla="*/ 404131 w 4445906"/>
              <a:gd name="connsiteY1" fmla="*/ 0 h 6050513"/>
              <a:gd name="connsiteX2" fmla="*/ 4290331 w 4445906"/>
              <a:gd name="connsiteY2" fmla="*/ 0 h 6050513"/>
              <a:gd name="connsiteX3" fmla="*/ 4445906 w 4445906"/>
              <a:gd name="connsiteY3" fmla="*/ 174625 h 6050513"/>
              <a:gd name="connsiteX4" fmla="*/ 4442444 w 4445906"/>
              <a:gd name="connsiteY4" fmla="*/ 5596205 h 6050513"/>
              <a:gd name="connsiteX5" fmla="*/ 4267819 w 4445906"/>
              <a:gd name="connsiteY5" fmla="*/ 5770830 h 6050513"/>
              <a:gd name="connsiteX6" fmla="*/ 480044 w 4445906"/>
              <a:gd name="connsiteY6" fmla="*/ 5770830 h 6050513"/>
              <a:gd name="connsiteX7" fmla="*/ 296180 w 4445906"/>
              <a:gd name="connsiteY7" fmla="*/ 5772152 h 6050513"/>
              <a:gd name="connsiteX8" fmla="*/ 289544 w 4445906"/>
              <a:gd name="connsiteY8" fmla="*/ 5586680 h 6050513"/>
              <a:gd name="connsiteX9" fmla="*/ 289831 w 4445906"/>
              <a:gd name="connsiteY9" fmla="*/ 130175 h 6050513"/>
              <a:gd name="connsiteX0" fmla="*/ 8807 w 4164882"/>
              <a:gd name="connsiteY0" fmla="*/ 130175 h 5770916"/>
              <a:gd name="connsiteX1" fmla="*/ 123107 w 4164882"/>
              <a:gd name="connsiteY1" fmla="*/ 0 h 5770916"/>
              <a:gd name="connsiteX2" fmla="*/ 4009307 w 4164882"/>
              <a:gd name="connsiteY2" fmla="*/ 0 h 5770916"/>
              <a:gd name="connsiteX3" fmla="*/ 4164882 w 4164882"/>
              <a:gd name="connsiteY3" fmla="*/ 174625 h 5770916"/>
              <a:gd name="connsiteX4" fmla="*/ 4161420 w 4164882"/>
              <a:gd name="connsiteY4" fmla="*/ 5596205 h 5770916"/>
              <a:gd name="connsiteX5" fmla="*/ 3986795 w 4164882"/>
              <a:gd name="connsiteY5" fmla="*/ 5770830 h 5770916"/>
              <a:gd name="connsiteX6" fmla="*/ 199020 w 4164882"/>
              <a:gd name="connsiteY6" fmla="*/ 5770830 h 5770916"/>
              <a:gd name="connsiteX7" fmla="*/ 8520 w 4164882"/>
              <a:gd name="connsiteY7" fmla="*/ 5586680 h 5770916"/>
              <a:gd name="connsiteX8" fmla="*/ 8807 w 4164882"/>
              <a:gd name="connsiteY8" fmla="*/ 130175 h 5770916"/>
              <a:gd name="connsiteX0" fmla="*/ 8807 w 4164882"/>
              <a:gd name="connsiteY0" fmla="*/ 130175 h 5770916"/>
              <a:gd name="connsiteX1" fmla="*/ 123107 w 4164882"/>
              <a:gd name="connsiteY1" fmla="*/ 0 h 5770916"/>
              <a:gd name="connsiteX2" fmla="*/ 4009307 w 4164882"/>
              <a:gd name="connsiteY2" fmla="*/ 0 h 5770916"/>
              <a:gd name="connsiteX3" fmla="*/ 4164882 w 4164882"/>
              <a:gd name="connsiteY3" fmla="*/ 174625 h 5770916"/>
              <a:gd name="connsiteX4" fmla="*/ 4161420 w 4164882"/>
              <a:gd name="connsiteY4" fmla="*/ 5596205 h 5770916"/>
              <a:gd name="connsiteX5" fmla="*/ 3986795 w 4164882"/>
              <a:gd name="connsiteY5" fmla="*/ 5770830 h 5770916"/>
              <a:gd name="connsiteX6" fmla="*/ 199020 w 4164882"/>
              <a:gd name="connsiteY6" fmla="*/ 5770830 h 5770916"/>
              <a:gd name="connsiteX7" fmla="*/ 8520 w 4164882"/>
              <a:gd name="connsiteY7" fmla="*/ 5586680 h 5770916"/>
              <a:gd name="connsiteX8" fmla="*/ 8807 w 4164882"/>
              <a:gd name="connsiteY8" fmla="*/ 130175 h 5770916"/>
              <a:gd name="connsiteX0" fmla="*/ 8807 w 4164882"/>
              <a:gd name="connsiteY0" fmla="*/ 130175 h 5770969"/>
              <a:gd name="connsiteX1" fmla="*/ 123107 w 4164882"/>
              <a:gd name="connsiteY1" fmla="*/ 0 h 5770969"/>
              <a:gd name="connsiteX2" fmla="*/ 4009307 w 4164882"/>
              <a:gd name="connsiteY2" fmla="*/ 0 h 5770969"/>
              <a:gd name="connsiteX3" fmla="*/ 4164882 w 4164882"/>
              <a:gd name="connsiteY3" fmla="*/ 174625 h 5770969"/>
              <a:gd name="connsiteX4" fmla="*/ 4161420 w 4164882"/>
              <a:gd name="connsiteY4" fmla="*/ 5596205 h 5770969"/>
              <a:gd name="connsiteX5" fmla="*/ 3986795 w 4164882"/>
              <a:gd name="connsiteY5" fmla="*/ 5770830 h 5770969"/>
              <a:gd name="connsiteX6" fmla="*/ 199020 w 4164882"/>
              <a:gd name="connsiteY6" fmla="*/ 5770830 h 5770969"/>
              <a:gd name="connsiteX7" fmla="*/ 8520 w 4164882"/>
              <a:gd name="connsiteY7" fmla="*/ 5586680 h 5770969"/>
              <a:gd name="connsiteX8" fmla="*/ 8807 w 4164882"/>
              <a:gd name="connsiteY8" fmla="*/ 130175 h 5770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4882" h="5770969">
                <a:moveTo>
                  <a:pt x="8807" y="130175"/>
                </a:moveTo>
                <a:cubicBezTo>
                  <a:pt x="5632" y="68792"/>
                  <a:pt x="11982" y="4233"/>
                  <a:pt x="123107" y="0"/>
                </a:cubicBezTo>
                <a:lnTo>
                  <a:pt x="4009307" y="0"/>
                </a:lnTo>
                <a:cubicBezTo>
                  <a:pt x="4156415" y="1058"/>
                  <a:pt x="4163824" y="56092"/>
                  <a:pt x="4164882" y="174625"/>
                </a:cubicBezTo>
                <a:lnTo>
                  <a:pt x="4161420" y="5596205"/>
                </a:lnTo>
                <a:cubicBezTo>
                  <a:pt x="4163537" y="5736963"/>
                  <a:pt x="4130728" y="5772947"/>
                  <a:pt x="3986795" y="5770830"/>
                </a:cubicBezTo>
                <a:lnTo>
                  <a:pt x="199020" y="5770830"/>
                </a:lnTo>
                <a:cubicBezTo>
                  <a:pt x="18045" y="5772947"/>
                  <a:pt x="11695" y="5752838"/>
                  <a:pt x="8520" y="5586680"/>
                </a:cubicBezTo>
                <a:cubicBezTo>
                  <a:pt x="7462" y="4646351"/>
                  <a:pt x="-10291" y="1061288"/>
                  <a:pt x="8807" y="130175"/>
                </a:cubicBezTo>
                <a:close/>
              </a:path>
            </a:pathLst>
          </a:custGeom>
          <a:solidFill>
            <a:schemeClr val="bg2"/>
          </a:solidFill>
        </p:spPr>
        <p:txBody>
          <a:bodyPr anchor="ctr"/>
          <a:lstStyle>
            <a:lvl1pPr algn="ctr">
              <a:defRPr>
                <a:solidFill>
                  <a:schemeClr val="bg1"/>
                </a:solidFill>
              </a:defRPr>
            </a:lvl1pPr>
          </a:lstStyle>
          <a:p>
            <a:r>
              <a:rPr lang="en-US"/>
              <a:t>Click icon to add image  </a:t>
            </a:r>
          </a:p>
        </p:txBody>
      </p:sp>
      <p:pic>
        <p:nvPicPr>
          <p:cNvPr id="12" name="Picture 3" descr="A tablet mockup.">
            <a:extLst>
              <a:ext uri="{FF2B5EF4-FFF2-40B4-BE49-F238E27FC236}">
                <a16:creationId xmlns:a16="http://schemas.microsoft.com/office/drawing/2014/main" id="{B45C736E-3A25-1A5A-0903-13B44D9EB2D4}"/>
              </a:ext>
            </a:extLst>
          </p:cNvPr>
          <p:cNvPicPr>
            <a:picLocks noChangeAspect="1"/>
          </p:cNvPicPr>
          <p:nvPr userDrawn="1"/>
        </p:nvPicPr>
        <p:blipFill>
          <a:blip r:embed="rId3"/>
          <a:stretch>
            <a:fillRect/>
          </a:stretch>
        </p:blipFill>
        <p:spPr>
          <a:xfrm rot="5400000">
            <a:off x="3836933" y="1177035"/>
            <a:ext cx="4518133" cy="6149444"/>
          </a:xfrm>
          <a:prstGeom prst="rect">
            <a:avLst/>
          </a:prstGeom>
          <a:effectLst/>
        </p:spPr>
      </p:pic>
      <p:sp>
        <p:nvSpPr>
          <p:cNvPr id="11" name="Title Placeholder 2">
            <a:extLst>
              <a:ext uri="{FF2B5EF4-FFF2-40B4-BE49-F238E27FC236}">
                <a16:creationId xmlns:a16="http://schemas.microsoft.com/office/drawing/2014/main" id="{64C6E01F-4598-89A0-E7B5-466A27FFA49F}"/>
              </a:ext>
            </a:extLst>
          </p:cNvPr>
          <p:cNvSpPr>
            <a:spLocks noGrp="1"/>
          </p:cNvSpPr>
          <p:nvPr>
            <p:ph type="title"/>
          </p:nvPr>
        </p:nvSpPr>
        <p:spPr>
          <a:xfrm>
            <a:off x="4746625" y="194208"/>
            <a:ext cx="2698750" cy="123292"/>
          </a:xfrm>
          <a:prstGeom prst="rect">
            <a:avLst/>
          </a:prstGeom>
        </p:spPr>
        <p:txBody>
          <a:bodyPr vert="horz" lIns="0" tIns="0" rIns="0" bIns="0" rtlCol="0" anchor="b">
            <a:noAutofit/>
          </a:bodyPr>
          <a:lstStyle>
            <a:lvl1pPr algn="ctr">
              <a:defRPr/>
            </a:lvl1pPr>
          </a:lstStyle>
          <a:p>
            <a:r>
              <a:rPr lang="en-GB"/>
              <a:t>Click to edit Master title style</a:t>
            </a:r>
            <a:endParaRPr lang="en-US"/>
          </a:p>
        </p:txBody>
      </p:sp>
      <p:pic>
        <p:nvPicPr>
          <p:cNvPr id="5" name="Picture 6">
            <a:extLst>
              <a:ext uri="{FF2B5EF4-FFF2-40B4-BE49-F238E27FC236}">
                <a16:creationId xmlns:a16="http://schemas.microsoft.com/office/drawing/2014/main" id="{B11482FD-1E67-B844-A63E-68C8C1882795}"/>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rcRect/>
          <a:stretch/>
        </p:blipFill>
        <p:spPr>
          <a:xfrm>
            <a:off x="119336" y="75834"/>
            <a:ext cx="360040" cy="360040"/>
          </a:xfrm>
          <a:prstGeom prst="rect">
            <a:avLst/>
          </a:prstGeom>
        </p:spPr>
      </p:pic>
      <p:sp>
        <p:nvSpPr>
          <p:cNvPr id="9" name="Title Placeholder 2">
            <a:extLst>
              <a:ext uri="{FF2B5EF4-FFF2-40B4-BE49-F238E27FC236}">
                <a16:creationId xmlns:a16="http://schemas.microsoft.com/office/drawing/2014/main" id="{537135A5-0579-4D65-3B99-0A716202D2F7}"/>
              </a:ext>
            </a:extLst>
          </p:cNvPr>
          <p:cNvSpPr txBox="1">
            <a:spLocks/>
          </p:cNvSpPr>
          <p:nvPr userDrawn="1"/>
        </p:nvSpPr>
        <p:spPr>
          <a:xfrm rot="16200000">
            <a:off x="10653713" y="5246688"/>
            <a:ext cx="2698750" cy="123292"/>
          </a:xfrm>
          <a:prstGeom prst="rect">
            <a:avLst/>
          </a:prstGeom>
        </p:spPr>
        <p:txBody>
          <a:bodyPr vert="horz" lIns="0" tIns="0" rIns="0" bIns="0" rtlCol="0" anchor="b">
            <a:noAutofit/>
          </a:bodyPr>
          <a:lstStyle>
            <a:lvl1pPr algn="ctr" defTabSz="914400" rtl="0" eaLnBrk="1" latinLnBrk="0" hangingPunct="1">
              <a:lnSpc>
                <a:spcPct val="90000"/>
              </a:lnSpc>
              <a:spcBef>
                <a:spcPct val="0"/>
              </a:spcBef>
              <a:buNone/>
              <a:defRPr sz="800" b="0" i="0" kern="1200">
                <a:solidFill>
                  <a:schemeClr val="bg1"/>
                </a:solidFill>
                <a:latin typeface="Sons" panose="020B0503030202060203" pitchFamily="34" charset="77"/>
                <a:ea typeface="+mj-ea"/>
                <a:cs typeface="+mj-cs"/>
              </a:defRPr>
            </a:lvl1pPr>
          </a:lstStyle>
          <a:p>
            <a:pPr algn="l"/>
            <a:r>
              <a:rPr lang="en-US"/>
              <a:t>iPad</a:t>
            </a:r>
          </a:p>
        </p:txBody>
      </p:sp>
      <p:sp>
        <p:nvSpPr>
          <p:cNvPr id="4" name="Footer Placeholder 7">
            <a:extLst>
              <a:ext uri="{FF2B5EF4-FFF2-40B4-BE49-F238E27FC236}">
                <a16:creationId xmlns:a16="http://schemas.microsoft.com/office/drawing/2014/main" id="{9E0BAF5C-D906-391C-DFB5-843F4B815EC6}"/>
              </a:ext>
            </a:extLst>
          </p:cNvPr>
          <p:cNvSpPr>
            <a:spLocks noGrp="1"/>
          </p:cNvSpPr>
          <p:nvPr>
            <p:ph type="ftr" sz="quarter" idx="3"/>
          </p:nvPr>
        </p:nvSpPr>
        <p:spPr>
          <a:xfrm>
            <a:off x="860425" y="194208"/>
            <a:ext cx="1685925" cy="110592"/>
          </a:xfrm>
          <a:prstGeom prst="rect">
            <a:avLst/>
          </a:prstGeom>
        </p:spPr>
        <p:txBody>
          <a:bodyPr vert="horz" lIns="0" tIns="0" rIns="0" bIns="0" rtlCol="0" anchor="t" anchorCtr="0">
            <a:noAutofit/>
          </a:bodyPr>
          <a:lstStyle>
            <a:lvl1pPr algn="l">
              <a:defRPr sz="800" b="0" i="0">
                <a:solidFill>
                  <a:schemeClr val="bg1"/>
                </a:solidFill>
                <a:latin typeface="Sons" panose="020B0503030202060203" pitchFamily="34" charset="77"/>
              </a:defRPr>
            </a:lvl1pPr>
          </a:lstStyle>
          <a:p>
            <a:r>
              <a:rPr lang="en-US"/>
              <a:t>Add client via Header &amp; Footer tool</a:t>
            </a:r>
          </a:p>
        </p:txBody>
      </p:sp>
    </p:spTree>
    <p:extLst>
      <p:ext uri="{BB962C8B-B14F-4D97-AF65-F5344CB8AC3E}">
        <p14:creationId xmlns:p14="http://schemas.microsoft.com/office/powerpoint/2010/main" val="3951410694"/>
      </p:ext>
    </p:extLst>
  </p:cSld>
  <p:clrMapOvr>
    <a:masterClrMapping/>
  </p:clrMapOvr>
  <p:transition spd="slow">
    <p:push/>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About">
    <p:bg>
      <p:bgPr>
        <a:solidFill>
          <a:schemeClr val="tx1"/>
        </a:solidFill>
        <a:effectLst/>
      </p:bgPr>
    </p:bg>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4FC2F84D-1A25-FC95-D534-7BB0A06666EE}"/>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rgbClr val="F3F2EF"/>
                </a:solidFill>
                <a:latin typeface="Sons" panose="020B0503030202060203" pitchFamily="34" charset="77"/>
                <a:ea typeface="+mn-ea"/>
                <a:cs typeface="+mn-cs"/>
              </a:defRPr>
            </a:lvl1pPr>
          </a:lstStyle>
          <a:p>
            <a:fld id="{48C2F153-5DD3-6947-84E4-FEB655A10BEE}" type="slidenum">
              <a:rPr lang="de-DE"/>
              <a:pPr/>
              <a:t>‹#›</a:t>
            </a:fld>
            <a:endParaRPr lang="de-DE"/>
          </a:p>
        </p:txBody>
      </p:sp>
      <p:sp>
        <p:nvSpPr>
          <p:cNvPr id="4" name="Title Placeholder 2">
            <a:extLst>
              <a:ext uri="{FF2B5EF4-FFF2-40B4-BE49-F238E27FC236}">
                <a16:creationId xmlns:a16="http://schemas.microsoft.com/office/drawing/2014/main" id="{D0C559D6-9561-FC0D-86F8-1CCCFFA16616}"/>
              </a:ext>
            </a:extLst>
          </p:cNvPr>
          <p:cNvSpPr>
            <a:spLocks noGrp="1"/>
          </p:cNvSpPr>
          <p:nvPr>
            <p:ph type="title"/>
          </p:nvPr>
        </p:nvSpPr>
        <p:spPr>
          <a:xfrm>
            <a:off x="4238625" y="194208"/>
            <a:ext cx="2698750" cy="123292"/>
          </a:xfrm>
          <a:prstGeom prst="rect">
            <a:avLst/>
          </a:prstGeom>
        </p:spPr>
        <p:txBody>
          <a:bodyPr vert="horz" lIns="0" tIns="0" rIns="0" bIns="0" rtlCol="0" anchor="b">
            <a:noAutofit/>
          </a:bodyPr>
          <a:lstStyle>
            <a:lvl1pPr>
              <a:defRPr sz="800">
                <a:solidFill>
                  <a:srgbClr val="F3F2EF"/>
                </a:solidFill>
                <a:latin typeface="Sons" panose="020B0503030202060203" pitchFamily="34" charset="77"/>
              </a:defRPr>
            </a:lvl1pPr>
          </a:lstStyle>
          <a:p>
            <a:r>
              <a:rPr lang="en-GB"/>
              <a:t>Click to edit Master title style</a:t>
            </a:r>
            <a:endParaRPr lang="en-US"/>
          </a:p>
        </p:txBody>
      </p:sp>
      <p:sp>
        <p:nvSpPr>
          <p:cNvPr id="3" name="Date Placeholder 3">
            <a:extLst>
              <a:ext uri="{FF2B5EF4-FFF2-40B4-BE49-F238E27FC236}">
                <a16:creationId xmlns:a16="http://schemas.microsoft.com/office/drawing/2014/main" id="{8E88633F-E7B9-715E-62AB-7BB71F00BB1A}"/>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l">
              <a:defRPr sz="800" b="0" i="0">
                <a:solidFill>
                  <a:srgbClr val="F3F2EF"/>
                </a:solidFill>
                <a:latin typeface="Sons" panose="020B0503030202060203" pitchFamily="34" charset="77"/>
              </a:defRPr>
            </a:lvl1pPr>
          </a:lstStyle>
          <a:p>
            <a:fld id="{8644588A-556C-F648-89A6-7008685A8FAE}" type="datetime4">
              <a:rPr lang="en-US" smtClean="0"/>
              <a:pPr/>
              <a:t>April 6, 2025</a:t>
            </a:fld>
            <a:endParaRPr lang="en-US"/>
          </a:p>
        </p:txBody>
      </p:sp>
      <p:sp>
        <p:nvSpPr>
          <p:cNvPr id="2" name="Text Placeholder 17">
            <a:extLst>
              <a:ext uri="{FF2B5EF4-FFF2-40B4-BE49-F238E27FC236}">
                <a16:creationId xmlns:a16="http://schemas.microsoft.com/office/drawing/2014/main" id="{ADE9CC35-080B-4671-B2B5-AD3E3FA32927}"/>
              </a:ext>
            </a:extLst>
          </p:cNvPr>
          <p:cNvSpPr>
            <a:spLocks noGrp="1"/>
          </p:cNvSpPr>
          <p:nvPr>
            <p:ph type="body" sz="quarter" idx="13" hasCustomPrompt="1"/>
          </p:nvPr>
        </p:nvSpPr>
        <p:spPr>
          <a:xfrm>
            <a:off x="190500" y="1212850"/>
            <a:ext cx="7772400" cy="4532313"/>
          </a:xfrm>
        </p:spPr>
        <p:txBody>
          <a:bodyPr/>
          <a:lstStyle>
            <a:lvl1pPr>
              <a:lnSpc>
                <a:spcPct val="99464"/>
              </a:lnSpc>
              <a:defRPr sz="4000" spc="-20">
                <a:solidFill>
                  <a:srgbClr val="F3F2EF"/>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Large quote or statement text can go here. It should not fill the entire page, so the text box should not be made larger than this is now.</a:t>
            </a:r>
          </a:p>
        </p:txBody>
      </p:sp>
      <p:pic>
        <p:nvPicPr>
          <p:cNvPr id="7" name="Picture 6">
            <a:extLst>
              <a:ext uri="{FF2B5EF4-FFF2-40B4-BE49-F238E27FC236}">
                <a16:creationId xmlns:a16="http://schemas.microsoft.com/office/drawing/2014/main" id="{E0A134D0-85F8-3AE9-8886-86D8F7DC94A6}"/>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rcRect/>
          <a:stretch/>
        </p:blipFill>
        <p:spPr>
          <a:xfrm>
            <a:off x="119336" y="75834"/>
            <a:ext cx="360040" cy="360040"/>
          </a:xfrm>
          <a:prstGeom prst="rect">
            <a:avLst/>
          </a:prstGeom>
        </p:spPr>
      </p:pic>
      <p:sp>
        <p:nvSpPr>
          <p:cNvPr id="8" name="Footer Placeholder 7">
            <a:extLst>
              <a:ext uri="{FF2B5EF4-FFF2-40B4-BE49-F238E27FC236}">
                <a16:creationId xmlns:a16="http://schemas.microsoft.com/office/drawing/2014/main" id="{22FC0FF3-7611-C385-6087-927200C37798}"/>
              </a:ext>
            </a:extLst>
          </p:cNvPr>
          <p:cNvSpPr>
            <a:spLocks noGrp="1"/>
          </p:cNvSpPr>
          <p:nvPr>
            <p:ph type="ftr" sz="quarter" idx="3"/>
          </p:nvPr>
        </p:nvSpPr>
        <p:spPr>
          <a:xfrm>
            <a:off x="860425" y="194208"/>
            <a:ext cx="1685925" cy="110592"/>
          </a:xfrm>
          <a:prstGeom prst="rect">
            <a:avLst/>
          </a:prstGeom>
        </p:spPr>
        <p:txBody>
          <a:bodyPr vert="horz" lIns="0" tIns="0" rIns="0" bIns="0" rtlCol="0" anchor="t" anchorCtr="0">
            <a:noAutofit/>
          </a:bodyPr>
          <a:lstStyle>
            <a:lvl1pPr algn="l">
              <a:defRPr sz="800" b="0" i="0">
                <a:solidFill>
                  <a:schemeClr val="bg1"/>
                </a:solidFill>
                <a:latin typeface="Sons" panose="020B0503030202060203" pitchFamily="34" charset="77"/>
              </a:defRPr>
            </a:lvl1pPr>
          </a:lstStyle>
          <a:p>
            <a:r>
              <a:rPr lang="en-US"/>
              <a:t>Add client via Header &amp; Footer tool</a:t>
            </a:r>
          </a:p>
        </p:txBody>
      </p:sp>
    </p:spTree>
    <p:extLst>
      <p:ext uri="{BB962C8B-B14F-4D97-AF65-F5344CB8AC3E}">
        <p14:creationId xmlns:p14="http://schemas.microsoft.com/office/powerpoint/2010/main" val="1055925098"/>
      </p:ext>
    </p:extLst>
  </p:cSld>
  <p:clrMapOvr>
    <a:masterClrMapping/>
  </p:clrMapOvr>
  <p:transition spd="slow">
    <p:push/>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Section Divider - A">
    <p:bg>
      <p:bgPr>
        <a:solidFill>
          <a:schemeClr val="tx1"/>
        </a:solidFill>
        <a:effectLst/>
      </p:bgPr>
    </p:bg>
    <p:spTree>
      <p:nvGrpSpPr>
        <p:cNvPr id="1" name=""/>
        <p:cNvGrpSpPr/>
        <p:nvPr/>
      </p:nvGrpSpPr>
      <p:grpSpPr>
        <a:xfrm>
          <a:off x="0" y="0"/>
          <a:ext cx="0" cy="0"/>
          <a:chOff x="0" y="0"/>
          <a:chExt cx="0" cy="0"/>
        </a:xfrm>
      </p:grpSpPr>
      <p:sp>
        <p:nvSpPr>
          <p:cNvPr id="8" name="Slide Number Placeholder 4">
            <a:extLst>
              <a:ext uri="{FF2B5EF4-FFF2-40B4-BE49-F238E27FC236}">
                <a16:creationId xmlns:a16="http://schemas.microsoft.com/office/drawing/2014/main" id="{01A801F8-014C-94A6-12BE-2532DE9BA762}"/>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bg1"/>
                </a:solidFill>
                <a:latin typeface="Sons" panose="020B0503030202060203" pitchFamily="34" charset="77"/>
                <a:ea typeface="+mn-ea"/>
                <a:cs typeface="+mn-cs"/>
              </a:defRPr>
            </a:lvl1pPr>
          </a:lstStyle>
          <a:p>
            <a:fld id="{48C2F153-5DD3-6947-84E4-FEB655A10BEE}" type="slidenum">
              <a:rPr lang="en-US" smtClean="0"/>
              <a:pPr/>
              <a:t>‹#›</a:t>
            </a:fld>
            <a:endParaRPr lang="en-US"/>
          </a:p>
        </p:txBody>
      </p:sp>
      <p:sp>
        <p:nvSpPr>
          <p:cNvPr id="4" name="Title Placeholder 2">
            <a:extLst>
              <a:ext uri="{FF2B5EF4-FFF2-40B4-BE49-F238E27FC236}">
                <a16:creationId xmlns:a16="http://schemas.microsoft.com/office/drawing/2014/main" id="{643DCD36-F2A8-DFB4-B79A-782940574885}"/>
              </a:ext>
            </a:extLst>
          </p:cNvPr>
          <p:cNvSpPr>
            <a:spLocks noGrp="1"/>
          </p:cNvSpPr>
          <p:nvPr>
            <p:ph type="title"/>
          </p:nvPr>
        </p:nvSpPr>
        <p:spPr>
          <a:xfrm>
            <a:off x="4238625" y="194208"/>
            <a:ext cx="2698750" cy="123292"/>
          </a:xfrm>
          <a:prstGeom prst="rect">
            <a:avLst/>
          </a:prstGeom>
        </p:spPr>
        <p:txBody>
          <a:bodyPr vert="horz" lIns="0" tIns="0" rIns="0" bIns="0" rtlCol="0" anchor="b">
            <a:noAutofit/>
          </a:bodyPr>
          <a:lstStyle>
            <a:lvl1pPr>
              <a:defRPr sz="800">
                <a:solidFill>
                  <a:schemeClr val="bg1"/>
                </a:solidFill>
                <a:latin typeface="Sons" panose="020B0503030202060203" pitchFamily="34" charset="77"/>
              </a:defRPr>
            </a:lvl1pPr>
          </a:lstStyle>
          <a:p>
            <a:r>
              <a:rPr lang="en-GB"/>
              <a:t>Click to edit Master title style</a:t>
            </a:r>
            <a:endParaRPr lang="en-US"/>
          </a:p>
        </p:txBody>
      </p:sp>
      <p:sp>
        <p:nvSpPr>
          <p:cNvPr id="2" name="Date Placeholder 3">
            <a:extLst>
              <a:ext uri="{FF2B5EF4-FFF2-40B4-BE49-F238E27FC236}">
                <a16:creationId xmlns:a16="http://schemas.microsoft.com/office/drawing/2014/main" id="{87B86DAF-D0EA-109A-CF74-B146A8E9D434}"/>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l">
              <a:defRPr sz="800" b="0" i="0">
                <a:solidFill>
                  <a:schemeClr val="bg1"/>
                </a:solidFill>
                <a:latin typeface="Sons" panose="020B0503030202060203" pitchFamily="34" charset="77"/>
              </a:defRPr>
            </a:lvl1pPr>
          </a:lstStyle>
          <a:p>
            <a:fld id="{C5ABF165-08D3-8247-8BC4-2D63CE2120FB}" type="datetime4">
              <a:rPr lang="en-US" smtClean="0"/>
              <a:t>April 6, 2025</a:t>
            </a:fld>
            <a:endParaRPr lang="en-US"/>
          </a:p>
        </p:txBody>
      </p:sp>
      <p:sp>
        <p:nvSpPr>
          <p:cNvPr id="9" name="Text Placeholder 8">
            <a:extLst>
              <a:ext uri="{FF2B5EF4-FFF2-40B4-BE49-F238E27FC236}">
                <a16:creationId xmlns:a16="http://schemas.microsoft.com/office/drawing/2014/main" id="{7AC288A1-D12D-69B7-D26C-E2B79676DF41}"/>
              </a:ext>
            </a:extLst>
          </p:cNvPr>
          <p:cNvSpPr>
            <a:spLocks noGrp="1"/>
          </p:cNvSpPr>
          <p:nvPr>
            <p:ph type="body" sz="quarter" idx="12" hasCustomPrompt="1"/>
          </p:nvPr>
        </p:nvSpPr>
        <p:spPr>
          <a:xfrm>
            <a:off x="152400" y="1162050"/>
            <a:ext cx="7796213" cy="3884613"/>
          </a:xfrm>
          <a:noFill/>
        </p:spPr>
        <p:txBody>
          <a:bodyPr/>
          <a:lstStyle>
            <a:lvl1pPr>
              <a:defRPr sz="9600">
                <a:solidFill>
                  <a:srgbClr val="F3F2EF"/>
                </a:solidFill>
              </a:defRPr>
            </a:lvl1pPr>
          </a:lstStyle>
          <a:p>
            <a:pPr lvl="0"/>
            <a:r>
              <a:rPr lang="en-US"/>
              <a:t>Section Title</a:t>
            </a:r>
          </a:p>
        </p:txBody>
      </p:sp>
      <p:pic>
        <p:nvPicPr>
          <p:cNvPr id="6" name="Picture 6">
            <a:extLst>
              <a:ext uri="{FF2B5EF4-FFF2-40B4-BE49-F238E27FC236}">
                <a16:creationId xmlns:a16="http://schemas.microsoft.com/office/drawing/2014/main" id="{681913F9-6866-D348-B1CC-E03A13FB2804}"/>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rcRect/>
          <a:stretch/>
        </p:blipFill>
        <p:spPr>
          <a:xfrm>
            <a:off x="119336" y="75834"/>
            <a:ext cx="360040" cy="360040"/>
          </a:xfrm>
          <a:prstGeom prst="rect">
            <a:avLst/>
          </a:prstGeom>
        </p:spPr>
      </p:pic>
      <p:sp>
        <p:nvSpPr>
          <p:cNvPr id="3" name="Footer Placeholder 7">
            <a:extLst>
              <a:ext uri="{FF2B5EF4-FFF2-40B4-BE49-F238E27FC236}">
                <a16:creationId xmlns:a16="http://schemas.microsoft.com/office/drawing/2014/main" id="{6C67256E-7D8B-F20C-D6BB-AA33CC22DB19}"/>
              </a:ext>
            </a:extLst>
          </p:cNvPr>
          <p:cNvSpPr>
            <a:spLocks noGrp="1"/>
          </p:cNvSpPr>
          <p:nvPr>
            <p:ph type="ftr" sz="quarter" idx="3"/>
          </p:nvPr>
        </p:nvSpPr>
        <p:spPr>
          <a:xfrm>
            <a:off x="860425" y="194208"/>
            <a:ext cx="1685925" cy="110592"/>
          </a:xfrm>
          <a:prstGeom prst="rect">
            <a:avLst/>
          </a:prstGeom>
        </p:spPr>
        <p:txBody>
          <a:bodyPr vert="horz" lIns="0" tIns="0" rIns="0" bIns="0" rtlCol="0" anchor="t" anchorCtr="0">
            <a:noAutofit/>
          </a:bodyPr>
          <a:lstStyle>
            <a:lvl1pPr algn="l">
              <a:defRPr sz="800" b="0" i="0">
                <a:solidFill>
                  <a:schemeClr val="bg1"/>
                </a:solidFill>
                <a:latin typeface="Sons" panose="020B0503030202060203" pitchFamily="34" charset="77"/>
              </a:defRPr>
            </a:lvl1pPr>
          </a:lstStyle>
          <a:p>
            <a:r>
              <a:rPr lang="en-US"/>
              <a:t>Add client via Header &amp; Footer tool</a:t>
            </a:r>
          </a:p>
        </p:txBody>
      </p:sp>
    </p:spTree>
    <p:extLst>
      <p:ext uri="{BB962C8B-B14F-4D97-AF65-F5344CB8AC3E}">
        <p14:creationId xmlns:p14="http://schemas.microsoft.com/office/powerpoint/2010/main" val="1942721954"/>
      </p:ext>
    </p:extLst>
  </p:cSld>
  <p:clrMapOvr>
    <a:masterClrMapping/>
  </p:clrMapOvr>
  <p:transition spd="slow">
    <p:push/>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Icons - Basic">
    <p:bg>
      <p:bgPr>
        <a:solidFill>
          <a:schemeClr val="tx1"/>
        </a:solidFill>
        <a:effectLst/>
      </p:bgPr>
    </p:bg>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05DE4004-A683-68F8-3857-E0C59B90AD5D}"/>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l">
              <a:defRPr sz="800" b="0" i="0">
                <a:solidFill>
                  <a:schemeClr val="bg1"/>
                </a:solidFill>
                <a:latin typeface="Sons" panose="020B0503030202060203" pitchFamily="34" charset="77"/>
              </a:defRPr>
            </a:lvl1pPr>
          </a:lstStyle>
          <a:p>
            <a:fld id="{37AA6EF4-4ACF-5446-AF89-08C57585D7ED}" type="datetime4">
              <a:rPr lang="en-US" smtClean="0"/>
              <a:t>April 6, 2025</a:t>
            </a:fld>
            <a:endParaRPr lang="en-US"/>
          </a:p>
        </p:txBody>
      </p:sp>
      <p:sp>
        <p:nvSpPr>
          <p:cNvPr id="3" name="Title Placeholder 2">
            <a:extLst>
              <a:ext uri="{FF2B5EF4-FFF2-40B4-BE49-F238E27FC236}">
                <a16:creationId xmlns:a16="http://schemas.microsoft.com/office/drawing/2014/main" id="{8877F6D7-E528-4644-EB44-EE63F730F6B1}"/>
              </a:ext>
            </a:extLst>
          </p:cNvPr>
          <p:cNvSpPr>
            <a:spLocks noGrp="1"/>
          </p:cNvSpPr>
          <p:nvPr>
            <p:ph type="title"/>
          </p:nvPr>
        </p:nvSpPr>
        <p:spPr>
          <a:xfrm>
            <a:off x="4238625" y="194208"/>
            <a:ext cx="2698750" cy="123292"/>
          </a:xfrm>
          <a:prstGeom prst="rect">
            <a:avLst/>
          </a:prstGeom>
        </p:spPr>
        <p:txBody>
          <a:bodyPr vert="horz" lIns="0" tIns="0" rIns="0" bIns="0" rtlCol="0" anchor="b">
            <a:noAutofit/>
          </a:bodyPr>
          <a:lstStyle>
            <a:lvl1pPr>
              <a:defRPr sz="800">
                <a:solidFill>
                  <a:schemeClr val="bg1"/>
                </a:solidFill>
                <a:latin typeface="Sons" panose="020B0503030202060203" pitchFamily="34" charset="77"/>
              </a:defRPr>
            </a:lvl1pPr>
          </a:lstStyle>
          <a:p>
            <a:r>
              <a:rPr lang="en-GB"/>
              <a:t>Click to edit Master title style</a:t>
            </a:r>
            <a:endParaRPr lang="en-US"/>
          </a:p>
        </p:txBody>
      </p:sp>
      <p:sp>
        <p:nvSpPr>
          <p:cNvPr id="6" name="Slide Number Placeholder 4">
            <a:extLst>
              <a:ext uri="{FF2B5EF4-FFF2-40B4-BE49-F238E27FC236}">
                <a16:creationId xmlns:a16="http://schemas.microsoft.com/office/drawing/2014/main" id="{A78722EA-A341-4098-9FDC-5FE986DBAD56}"/>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bg1"/>
                </a:solidFill>
                <a:latin typeface="Sons" panose="020B0503030202060203" pitchFamily="34" charset="77"/>
                <a:ea typeface="+mn-ea"/>
                <a:cs typeface="+mn-cs"/>
              </a:defRPr>
            </a:lvl1pPr>
          </a:lstStyle>
          <a:p>
            <a:fld id="{48C2F153-5DD3-6947-84E4-FEB655A10BEE}" type="slidenum">
              <a:rPr lang="en-US" smtClean="0"/>
              <a:pPr/>
              <a:t>‹#›</a:t>
            </a:fld>
            <a:endParaRPr lang="en-US"/>
          </a:p>
        </p:txBody>
      </p:sp>
      <p:pic>
        <p:nvPicPr>
          <p:cNvPr id="7" name="Picture 6">
            <a:extLst>
              <a:ext uri="{FF2B5EF4-FFF2-40B4-BE49-F238E27FC236}">
                <a16:creationId xmlns:a16="http://schemas.microsoft.com/office/drawing/2014/main" id="{13153E51-F01B-364D-09E6-40BDB7ABB56C}"/>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rcRect/>
          <a:stretch/>
        </p:blipFill>
        <p:spPr>
          <a:xfrm>
            <a:off x="119336" y="75834"/>
            <a:ext cx="360040" cy="360040"/>
          </a:xfrm>
          <a:prstGeom prst="rect">
            <a:avLst/>
          </a:prstGeom>
        </p:spPr>
      </p:pic>
      <p:sp>
        <p:nvSpPr>
          <p:cNvPr id="4" name="Footer Placeholder 7">
            <a:extLst>
              <a:ext uri="{FF2B5EF4-FFF2-40B4-BE49-F238E27FC236}">
                <a16:creationId xmlns:a16="http://schemas.microsoft.com/office/drawing/2014/main" id="{9FAAE244-9913-760D-2C55-13205C2DFAB1}"/>
              </a:ext>
            </a:extLst>
          </p:cNvPr>
          <p:cNvSpPr>
            <a:spLocks noGrp="1"/>
          </p:cNvSpPr>
          <p:nvPr>
            <p:ph type="ftr" sz="quarter" idx="3"/>
          </p:nvPr>
        </p:nvSpPr>
        <p:spPr>
          <a:xfrm>
            <a:off x="860425" y="194208"/>
            <a:ext cx="1685925" cy="110592"/>
          </a:xfrm>
          <a:prstGeom prst="rect">
            <a:avLst/>
          </a:prstGeom>
        </p:spPr>
        <p:txBody>
          <a:bodyPr vert="horz" lIns="0" tIns="0" rIns="0" bIns="0" rtlCol="0" anchor="t" anchorCtr="0">
            <a:noAutofit/>
          </a:bodyPr>
          <a:lstStyle>
            <a:lvl1pPr algn="l">
              <a:defRPr sz="800" b="0" i="0">
                <a:solidFill>
                  <a:schemeClr val="bg1"/>
                </a:solidFill>
                <a:latin typeface="Sons" panose="020B0503030202060203" pitchFamily="34" charset="77"/>
              </a:defRPr>
            </a:lvl1pPr>
          </a:lstStyle>
          <a:p>
            <a:r>
              <a:rPr lang="en-US"/>
              <a:t>Add client via Header &amp; Footer tool</a:t>
            </a:r>
          </a:p>
        </p:txBody>
      </p:sp>
    </p:spTree>
    <p:extLst>
      <p:ext uri="{BB962C8B-B14F-4D97-AF65-F5344CB8AC3E}">
        <p14:creationId xmlns:p14="http://schemas.microsoft.com/office/powerpoint/2010/main" val="721138269"/>
      </p:ext>
    </p:extLst>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6100365"/>
      </p:ext>
    </p:extLst>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Cover - Text Only">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EDF3F075-BE47-6284-DE43-90BC039E6D89}"/>
              </a:ext>
            </a:extLst>
          </p:cNvPr>
          <p:cNvSpPr>
            <a:spLocks noGrp="1"/>
          </p:cNvSpPr>
          <p:nvPr>
            <p:ph type="sldNum" sz="quarter" idx="4"/>
          </p:nvPr>
        </p:nvSpPr>
        <p:spPr>
          <a:xfrm>
            <a:off x="11771313" y="6501966"/>
            <a:ext cx="228600" cy="187325"/>
          </a:xfrm>
          <a:prstGeom prst="rect">
            <a:avLst/>
          </a:prstGeom>
        </p:spPr>
        <p:txBody>
          <a:bodyPr vert="horz" lIns="0" tIns="0" rIns="0" bIns="0" rtlCol="0" anchor="t"/>
          <a:lstStyle>
            <a:lvl1pPr algn="r">
              <a:defRPr sz="800" b="0" i="0">
                <a:solidFill>
                  <a:schemeClr val="tx1"/>
                </a:solidFill>
                <a:latin typeface="Sons" panose="020B0503030202060203" pitchFamily="34" charset="77"/>
              </a:defRPr>
            </a:lvl1pPr>
          </a:lstStyle>
          <a:p>
            <a:fld id="{2B04EA93-A776-6D43-B8D6-1BAA8FF56A4E}" type="slidenum">
              <a:rPr lang="en-US" smtClean="0"/>
              <a:pPr/>
              <a:t>‹#›</a:t>
            </a:fld>
            <a:endParaRPr lang="en-US"/>
          </a:p>
        </p:txBody>
      </p:sp>
      <p:sp>
        <p:nvSpPr>
          <p:cNvPr id="2" name="Title 1">
            <a:extLst>
              <a:ext uri="{FF2B5EF4-FFF2-40B4-BE49-F238E27FC236}">
                <a16:creationId xmlns:a16="http://schemas.microsoft.com/office/drawing/2014/main" id="{928F68DB-1F23-8F33-6ECA-B5F0B5B137E0}"/>
              </a:ext>
            </a:extLst>
          </p:cNvPr>
          <p:cNvSpPr>
            <a:spLocks noGrp="1"/>
          </p:cNvSpPr>
          <p:nvPr>
            <p:ph type="ctrTitle" hasCustomPrompt="1"/>
          </p:nvPr>
        </p:nvSpPr>
        <p:spPr>
          <a:xfrm>
            <a:off x="152400" y="77787"/>
            <a:ext cx="8809038" cy="2703513"/>
          </a:xfrm>
          <a:prstGeom prst="rect">
            <a:avLst/>
          </a:prstGeom>
        </p:spPr>
        <p:txBody>
          <a:bodyPr lIns="0" tIns="0" rIns="0" bIns="0" anchor="t">
            <a:noAutofit/>
          </a:bodyPr>
          <a:lstStyle>
            <a:lvl1pPr algn="l">
              <a:lnSpc>
                <a:spcPct val="100179"/>
              </a:lnSpc>
              <a:spcBef>
                <a:spcPts val="0"/>
              </a:spcBef>
              <a:spcAft>
                <a:spcPts val="0"/>
              </a:spcAft>
              <a:defRPr sz="6000" b="0" i="0" spc="-20">
                <a:solidFill>
                  <a:schemeClr val="tx1"/>
                </a:solidFill>
                <a:latin typeface="Valtech Neue Light" pitchFamily="2" charset="0"/>
              </a:defRPr>
            </a:lvl1pPr>
          </a:lstStyle>
          <a:p>
            <a:r>
              <a:rPr lang="en-US"/>
              <a:t>Thank You.</a:t>
            </a:r>
          </a:p>
        </p:txBody>
      </p:sp>
      <p:sp>
        <p:nvSpPr>
          <p:cNvPr id="5" name="Text Placeholder 4">
            <a:extLst>
              <a:ext uri="{FF2B5EF4-FFF2-40B4-BE49-F238E27FC236}">
                <a16:creationId xmlns:a16="http://schemas.microsoft.com/office/drawing/2014/main" id="{EF403B4A-A4F6-3C9D-2116-DD985E934D9A}"/>
              </a:ext>
            </a:extLst>
          </p:cNvPr>
          <p:cNvSpPr>
            <a:spLocks noGrp="1"/>
          </p:cNvSpPr>
          <p:nvPr>
            <p:ph type="body" sz="quarter" idx="11" hasCustomPrompt="1"/>
          </p:nvPr>
        </p:nvSpPr>
        <p:spPr>
          <a:xfrm>
            <a:off x="190500" y="3859213"/>
            <a:ext cx="5734050" cy="1941513"/>
          </a:xfrm>
        </p:spPr>
        <p:txBody>
          <a:bodyPr numCol="2" spcCol="365760"/>
          <a:lstStyle>
            <a:lvl1pPr>
              <a:lnSpc>
                <a:spcPct val="75000"/>
              </a:lnSpc>
              <a:spcBef>
                <a:spcPts val="800"/>
              </a:spcBef>
              <a:defRPr sz="1400"/>
            </a:lvl1pPr>
          </a:lstStyle>
          <a:p>
            <a:pPr lvl="0"/>
            <a:r>
              <a:rPr lang="en-US"/>
              <a:t>Presenter Name</a:t>
            </a:r>
          </a:p>
          <a:p>
            <a:pPr lvl="0"/>
            <a:r>
              <a:rPr lang="en-US"/>
              <a:t>Presenter Title</a:t>
            </a:r>
          </a:p>
          <a:p>
            <a:pPr lvl="0"/>
            <a:endParaRPr lang="en-US"/>
          </a:p>
          <a:p>
            <a:pPr lvl="0"/>
            <a:r>
              <a:rPr lang="en-US"/>
              <a:t>Presenter Name</a:t>
            </a:r>
          </a:p>
          <a:p>
            <a:pPr lvl="0"/>
            <a:r>
              <a:rPr lang="en-US"/>
              <a:t>Presenter Title</a:t>
            </a:r>
          </a:p>
          <a:p>
            <a:pPr lvl="0"/>
            <a:endParaRPr lang="en-US"/>
          </a:p>
          <a:p>
            <a:pPr lvl="0"/>
            <a:endParaRPr lang="en-US"/>
          </a:p>
          <a:p>
            <a:pPr lvl="0"/>
            <a:r>
              <a:rPr lang="en-US"/>
              <a:t>Presenter Name</a:t>
            </a:r>
          </a:p>
          <a:p>
            <a:pPr lvl="0"/>
            <a:r>
              <a:rPr lang="en-US"/>
              <a:t>Presenter Title</a:t>
            </a:r>
          </a:p>
          <a:p>
            <a:pPr lvl="0"/>
            <a:endParaRPr lang="en-US"/>
          </a:p>
          <a:p>
            <a:pPr lvl="0"/>
            <a:r>
              <a:rPr lang="en-US"/>
              <a:t>Presenter Name</a:t>
            </a:r>
          </a:p>
          <a:p>
            <a:pPr lvl="0"/>
            <a:r>
              <a:rPr lang="en-US"/>
              <a:t>Presenter Title</a:t>
            </a:r>
          </a:p>
          <a:p>
            <a:pPr lvl="0"/>
            <a:endParaRPr lang="en-US"/>
          </a:p>
        </p:txBody>
      </p:sp>
      <p:sp>
        <p:nvSpPr>
          <p:cNvPr id="8" name="Date Placeholder 3">
            <a:extLst>
              <a:ext uri="{FF2B5EF4-FFF2-40B4-BE49-F238E27FC236}">
                <a16:creationId xmlns:a16="http://schemas.microsoft.com/office/drawing/2014/main" id="{04ADB132-264F-4AA2-1863-A5369154CB86}"/>
              </a:ext>
            </a:extLst>
          </p:cNvPr>
          <p:cNvSpPr>
            <a:spLocks noGrp="1"/>
          </p:cNvSpPr>
          <p:nvPr>
            <p:ph type="dt" sz="half" idx="2"/>
          </p:nvPr>
        </p:nvSpPr>
        <p:spPr>
          <a:xfrm>
            <a:off x="9974263" y="6500019"/>
            <a:ext cx="1660525" cy="150813"/>
          </a:xfrm>
          <a:prstGeom prst="rect">
            <a:avLst/>
          </a:prstGeom>
        </p:spPr>
        <p:txBody>
          <a:bodyPr vert="horz" lIns="0" tIns="0" rIns="0" bIns="0" rtlCol="0" anchor="t" anchorCtr="0"/>
          <a:lstStyle>
            <a:lvl1pPr algn="l">
              <a:defRPr sz="800" b="0" i="0">
                <a:solidFill>
                  <a:schemeClr val="tx1"/>
                </a:solidFill>
                <a:latin typeface="Sons" panose="020B0503030202060203" pitchFamily="34" charset="77"/>
              </a:defRPr>
            </a:lvl1pPr>
          </a:lstStyle>
          <a:p>
            <a:fld id="{8D23054E-8824-EE48-85CF-CFCE5F158A82}" type="datetime1">
              <a:rPr lang="de-DE" smtClean="0"/>
              <a:t>06.04.2025</a:t>
            </a:fld>
            <a:endParaRPr lang="en-US"/>
          </a:p>
        </p:txBody>
      </p:sp>
      <p:pic>
        <p:nvPicPr>
          <p:cNvPr id="7" name="Grafik 6">
            <a:extLst>
              <a:ext uri="{FF2B5EF4-FFF2-40B4-BE49-F238E27FC236}">
                <a16:creationId xmlns:a16="http://schemas.microsoft.com/office/drawing/2014/main" id="{82B2A23A-DC73-39FB-B75B-839D5F2C8198}"/>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8712" t="11954" r="8169" b="13334"/>
          <a:stretch/>
        </p:blipFill>
        <p:spPr>
          <a:xfrm>
            <a:off x="0" y="6237312"/>
            <a:ext cx="2438720" cy="620688"/>
          </a:xfrm>
          <a:prstGeom prst="rect">
            <a:avLst/>
          </a:prstGeom>
        </p:spPr>
      </p:pic>
      <p:sp>
        <p:nvSpPr>
          <p:cNvPr id="3" name="Footer Placeholder 4">
            <a:extLst>
              <a:ext uri="{FF2B5EF4-FFF2-40B4-BE49-F238E27FC236}">
                <a16:creationId xmlns:a16="http://schemas.microsoft.com/office/drawing/2014/main" id="{D1BFA2DE-E8A8-6457-C778-185CA06DFA12}"/>
              </a:ext>
            </a:extLst>
          </p:cNvPr>
          <p:cNvSpPr>
            <a:spLocks noGrp="1"/>
          </p:cNvSpPr>
          <p:nvPr>
            <p:ph type="ftr" sz="quarter" idx="3"/>
          </p:nvPr>
        </p:nvSpPr>
        <p:spPr>
          <a:xfrm>
            <a:off x="2783632" y="6477000"/>
            <a:ext cx="1685925" cy="150813"/>
          </a:xfrm>
          <a:prstGeom prst="rect">
            <a:avLst/>
          </a:prstGeom>
        </p:spPr>
        <p:txBody>
          <a:bodyPr wrap="none" lIns="0" tIns="0" rIns="0" bIns="0" anchor="ctr" anchorCtr="0"/>
          <a:lstStyle>
            <a:lvl1pPr algn="l">
              <a:defRPr sz="800" b="0" i="0">
                <a:solidFill>
                  <a:schemeClr val="tx1"/>
                </a:solidFill>
                <a:latin typeface="Sons" panose="020B0503030202060203" pitchFamily="34" charset="77"/>
              </a:defRPr>
            </a:lvl1pPr>
          </a:lstStyle>
          <a:p>
            <a:r>
              <a:rPr lang="en-US"/>
              <a:t>Valtech Mobility</a:t>
            </a:r>
          </a:p>
        </p:txBody>
      </p:sp>
      <p:sp>
        <p:nvSpPr>
          <p:cNvPr id="4" name="Textplatzhalter 2">
            <a:extLst>
              <a:ext uri="{FF2B5EF4-FFF2-40B4-BE49-F238E27FC236}">
                <a16:creationId xmlns:a16="http://schemas.microsoft.com/office/drawing/2014/main" id="{28E835FB-3560-ACD0-8509-E9C3E2DB19B1}"/>
              </a:ext>
            </a:extLst>
          </p:cNvPr>
          <p:cNvSpPr txBox="1">
            <a:spLocks/>
          </p:cNvSpPr>
          <p:nvPr userDrawn="1"/>
        </p:nvSpPr>
        <p:spPr bwMode="gray">
          <a:xfrm>
            <a:off x="8323651" y="5031285"/>
            <a:ext cx="3676262" cy="769441"/>
          </a:xfrm>
          <a:prstGeom prst="rect">
            <a:avLst/>
          </a:prstGeom>
        </p:spPr>
        <p:txBody>
          <a:bodyPr vert="horz" wrap="square" lIns="0" tIns="0" rIns="0" bIns="0" rtlCol="0">
            <a:spAutoFit/>
          </a:bodyPr>
          <a:lstStyle>
            <a:lvl1pPr marL="0" indent="0" algn="ctr" defTabSz="914400" rtl="0" eaLnBrk="1" latinLnBrk="0" hangingPunct="1">
              <a:lnSpc>
                <a:spcPct val="100000"/>
              </a:lnSpc>
              <a:spcBef>
                <a:spcPts val="400"/>
              </a:spcBef>
              <a:buFont typeface="Arial" panose="020B0604020202020204" pitchFamily="34" charset="0"/>
              <a:buNone/>
              <a:defRPr sz="1400" kern="1200">
                <a:solidFill>
                  <a:schemeClr val="tx2"/>
                </a:solidFill>
                <a:latin typeface="+mn-lt"/>
                <a:ea typeface="+mn-ea"/>
                <a:cs typeface="+mn-cs"/>
              </a:defRPr>
            </a:lvl1pPr>
            <a:lvl2pPr marL="180000" indent="-180000" algn="l" defTabSz="914400" rtl="0" eaLnBrk="1" latinLnBrk="0" hangingPunct="1">
              <a:lnSpc>
                <a:spcPct val="100000"/>
              </a:lnSpc>
              <a:spcBef>
                <a:spcPts val="400"/>
              </a:spcBef>
              <a:buFont typeface="Arial" panose="020B0604020202020204" pitchFamily="34" charset="0"/>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400"/>
              </a:spcBef>
              <a:buFont typeface="Arial" panose="020B0604020202020204" pitchFamily="34" charset="0"/>
              <a:buChar char="•"/>
              <a:defRPr sz="1400" kern="1200">
                <a:solidFill>
                  <a:schemeClr val="tx1"/>
                </a:solidFill>
                <a:latin typeface="+mn-lt"/>
                <a:ea typeface="+mn-ea"/>
                <a:cs typeface="+mn-cs"/>
              </a:defRPr>
            </a:lvl3pPr>
            <a:lvl4pPr marL="540000" indent="-180000" algn="l" defTabSz="914400" rtl="0" eaLnBrk="1" latinLnBrk="0" hangingPunct="1">
              <a:lnSpc>
                <a:spcPct val="100000"/>
              </a:lnSpc>
              <a:spcBef>
                <a:spcPts val="400"/>
              </a:spcBef>
              <a:buFont typeface="Arial" panose="020B0604020202020204" pitchFamily="34" charset="0"/>
              <a:buChar char="•"/>
              <a:defRPr sz="1400" kern="1200">
                <a:solidFill>
                  <a:schemeClr val="tx1"/>
                </a:solidFill>
                <a:latin typeface="+mn-lt"/>
                <a:ea typeface="+mn-ea"/>
                <a:cs typeface="+mn-cs"/>
              </a:defRPr>
            </a:lvl4pPr>
            <a:lvl5pPr marL="720000" indent="-180000" algn="l" defTabSz="914400" rtl="0" eaLnBrk="1" latinLnBrk="0" hangingPunct="1">
              <a:lnSpc>
                <a:spcPct val="100000"/>
              </a:lnSpc>
              <a:spcBef>
                <a:spcPts val="4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r>
              <a:rPr lang="en-US" sz="1000" b="0" i="0" kern="1200">
                <a:solidFill>
                  <a:schemeClr val="accent5"/>
                </a:solidFill>
                <a:effectLst/>
                <a:latin typeface="Sons Light" panose="020B0303030202060203" pitchFamily="34" charset="77"/>
                <a:ea typeface="+mn-ea"/>
                <a:cs typeface="+mn-cs"/>
              </a:rPr>
              <a:t>The reproduction, distribution and utilization of this presentation as well as the communication of its contents to others without express authorization is prohibited. Offenders will be held liable for the payment of damages. All rights reserved in the event of the grant of a trademark, patent, utility model or design.</a:t>
            </a:r>
          </a:p>
        </p:txBody>
      </p:sp>
      <p:sp>
        <p:nvSpPr>
          <p:cNvPr id="6" name="Textplatzhalter 2">
            <a:extLst>
              <a:ext uri="{FF2B5EF4-FFF2-40B4-BE49-F238E27FC236}">
                <a16:creationId xmlns:a16="http://schemas.microsoft.com/office/drawing/2014/main" id="{D2CB5FFB-D246-CFAC-8525-5D0C8ED139C7}"/>
              </a:ext>
            </a:extLst>
          </p:cNvPr>
          <p:cNvSpPr txBox="1">
            <a:spLocks/>
          </p:cNvSpPr>
          <p:nvPr userDrawn="1"/>
        </p:nvSpPr>
        <p:spPr bwMode="gray">
          <a:xfrm>
            <a:off x="8323651" y="3859213"/>
            <a:ext cx="3924300" cy="169277"/>
          </a:xfrm>
          <a:prstGeom prst="rect">
            <a:avLst/>
          </a:prstGeom>
        </p:spPr>
        <p:txBody>
          <a:bodyPr vert="horz" lIns="0" tIns="0" rIns="0" bIns="0" rtlCol="0">
            <a:noAutofit/>
          </a:bodyPr>
          <a:lstStyle>
            <a:lvl1pPr marL="0" indent="0" algn="ctr" defTabSz="914400" rtl="0" eaLnBrk="1" latinLnBrk="0" hangingPunct="1">
              <a:lnSpc>
                <a:spcPct val="100000"/>
              </a:lnSpc>
              <a:spcBef>
                <a:spcPts val="400"/>
              </a:spcBef>
              <a:buFont typeface="Arial" panose="020B0604020202020204" pitchFamily="34" charset="0"/>
              <a:buNone/>
              <a:defRPr sz="1400" kern="1200">
                <a:solidFill>
                  <a:schemeClr val="tx2"/>
                </a:solidFill>
                <a:latin typeface="+mn-lt"/>
                <a:ea typeface="+mn-ea"/>
                <a:cs typeface="+mn-cs"/>
              </a:defRPr>
            </a:lvl1pPr>
            <a:lvl2pPr marL="180000" indent="-180000" algn="l" defTabSz="914400" rtl="0" eaLnBrk="1" latinLnBrk="0" hangingPunct="1">
              <a:lnSpc>
                <a:spcPct val="100000"/>
              </a:lnSpc>
              <a:spcBef>
                <a:spcPts val="400"/>
              </a:spcBef>
              <a:buFont typeface="Arial" panose="020B0604020202020204" pitchFamily="34" charset="0"/>
              <a:buChar char="•"/>
              <a:defRPr sz="1400" kern="1200">
                <a:solidFill>
                  <a:srgbClr val="272727"/>
                </a:solidFill>
                <a:latin typeface="+mn-lt"/>
                <a:ea typeface="+mn-ea"/>
                <a:cs typeface="+mn-cs"/>
              </a:defRPr>
            </a:lvl2pPr>
            <a:lvl3pPr marL="360000" indent="-180000" algn="l" defTabSz="914400" rtl="0" eaLnBrk="1" latinLnBrk="0" hangingPunct="1">
              <a:lnSpc>
                <a:spcPct val="100000"/>
              </a:lnSpc>
              <a:spcBef>
                <a:spcPts val="400"/>
              </a:spcBef>
              <a:buFont typeface="Arial" panose="020B0604020202020204" pitchFamily="34" charset="0"/>
              <a:buChar char="•"/>
              <a:defRPr sz="1400" kern="1200">
                <a:solidFill>
                  <a:srgbClr val="272727"/>
                </a:solidFill>
                <a:latin typeface="+mn-lt"/>
                <a:ea typeface="+mn-ea"/>
                <a:cs typeface="+mn-cs"/>
              </a:defRPr>
            </a:lvl3pPr>
            <a:lvl4pPr marL="540000" indent="-180000" algn="l" defTabSz="914400" rtl="0" eaLnBrk="1" latinLnBrk="0" hangingPunct="1">
              <a:lnSpc>
                <a:spcPct val="100000"/>
              </a:lnSpc>
              <a:spcBef>
                <a:spcPts val="400"/>
              </a:spcBef>
              <a:buFont typeface="Arial" panose="020B0604020202020204" pitchFamily="34" charset="0"/>
              <a:buChar char="•"/>
              <a:defRPr sz="1400" kern="1200">
                <a:solidFill>
                  <a:srgbClr val="272727"/>
                </a:solidFill>
                <a:latin typeface="+mn-lt"/>
                <a:ea typeface="+mn-ea"/>
                <a:cs typeface="+mn-cs"/>
              </a:defRPr>
            </a:lvl4pPr>
            <a:lvl5pPr marL="720000" indent="-180000" algn="l" defTabSz="914400" rtl="0" eaLnBrk="1" latinLnBrk="0" hangingPunct="1">
              <a:lnSpc>
                <a:spcPct val="100000"/>
              </a:lnSpc>
              <a:spcBef>
                <a:spcPts val="400"/>
              </a:spcBef>
              <a:buFont typeface="Arial" panose="020B0604020202020204" pitchFamily="34" charset="0"/>
              <a:buChar char="•"/>
              <a:defRPr sz="1400" kern="1200">
                <a:solidFill>
                  <a:srgbClr val="27272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lnSpc>
                <a:spcPct val="100000"/>
              </a:lnSpc>
            </a:pPr>
            <a:r>
              <a:rPr lang="en-US" sz="1100" b="0" i="0">
                <a:latin typeface="Sons Light" panose="020B0303030202060203" pitchFamily="34" charset="77"/>
                <a:cs typeface="Lato" charset="0"/>
              </a:rPr>
              <a:t>Visit us on our social media and web presences</a:t>
            </a:r>
            <a:endParaRPr lang="en-US" sz="1100" b="0" i="0" u="sng">
              <a:latin typeface="Sons Light" panose="020B0303030202060203" pitchFamily="34" charset="77"/>
              <a:cs typeface="Lato" charset="0"/>
            </a:endParaRPr>
          </a:p>
        </p:txBody>
      </p:sp>
      <p:sp>
        <p:nvSpPr>
          <p:cNvPr id="16" name="Textplatzhalter 2">
            <a:hlinkClick r:id="rId4"/>
            <a:extLst>
              <a:ext uri="{FF2B5EF4-FFF2-40B4-BE49-F238E27FC236}">
                <a16:creationId xmlns:a16="http://schemas.microsoft.com/office/drawing/2014/main" id="{4C1F6618-8C90-8522-028D-7DCAEF351F33}"/>
              </a:ext>
            </a:extLst>
          </p:cNvPr>
          <p:cNvSpPr txBox="1">
            <a:spLocks/>
          </p:cNvSpPr>
          <p:nvPr userDrawn="1"/>
        </p:nvSpPr>
        <p:spPr bwMode="gray">
          <a:xfrm>
            <a:off x="8328477" y="4545982"/>
            <a:ext cx="2117273" cy="211020"/>
          </a:xfrm>
          <a:prstGeom prst="rect">
            <a:avLst/>
          </a:prstGeom>
        </p:spPr>
        <p:txBody>
          <a:bodyPr vert="horz" wrap="square" lIns="0" tIns="0" rIns="0" bIns="0" rtlCol="0">
            <a:spAutoFit/>
          </a:bodyPr>
          <a:lstStyle>
            <a:lvl1pPr marL="0" indent="0" algn="ctr" defTabSz="914400" rtl="0" eaLnBrk="1" latinLnBrk="0" hangingPunct="1">
              <a:lnSpc>
                <a:spcPct val="100000"/>
              </a:lnSpc>
              <a:spcBef>
                <a:spcPts val="400"/>
              </a:spcBef>
              <a:buFont typeface="Arial" panose="020B0604020202020204" pitchFamily="34" charset="0"/>
              <a:buNone/>
              <a:defRPr sz="1400" kern="1200">
                <a:solidFill>
                  <a:schemeClr val="tx2"/>
                </a:solidFill>
                <a:latin typeface="+mn-lt"/>
                <a:ea typeface="+mn-ea"/>
                <a:cs typeface="+mn-cs"/>
              </a:defRPr>
            </a:lvl1pPr>
            <a:lvl2pPr marL="180000" indent="-180000" algn="l" defTabSz="914400" rtl="0" eaLnBrk="1" latinLnBrk="0" hangingPunct="1">
              <a:lnSpc>
                <a:spcPct val="100000"/>
              </a:lnSpc>
              <a:spcBef>
                <a:spcPts val="400"/>
              </a:spcBef>
              <a:buFont typeface="Arial" panose="020B0604020202020204" pitchFamily="34" charset="0"/>
              <a:buChar char="•"/>
              <a:defRPr sz="1400" kern="1200">
                <a:solidFill>
                  <a:srgbClr val="272727"/>
                </a:solidFill>
                <a:latin typeface="+mn-lt"/>
                <a:ea typeface="+mn-ea"/>
                <a:cs typeface="+mn-cs"/>
              </a:defRPr>
            </a:lvl2pPr>
            <a:lvl3pPr marL="360000" indent="-180000" algn="l" defTabSz="914400" rtl="0" eaLnBrk="1" latinLnBrk="0" hangingPunct="1">
              <a:lnSpc>
                <a:spcPct val="100000"/>
              </a:lnSpc>
              <a:spcBef>
                <a:spcPts val="400"/>
              </a:spcBef>
              <a:buFont typeface="Arial" panose="020B0604020202020204" pitchFamily="34" charset="0"/>
              <a:buChar char="•"/>
              <a:defRPr sz="1400" kern="1200">
                <a:solidFill>
                  <a:srgbClr val="272727"/>
                </a:solidFill>
                <a:latin typeface="+mn-lt"/>
                <a:ea typeface="+mn-ea"/>
                <a:cs typeface="+mn-cs"/>
              </a:defRPr>
            </a:lvl3pPr>
            <a:lvl4pPr marL="540000" indent="-180000" algn="l" defTabSz="914400" rtl="0" eaLnBrk="1" latinLnBrk="0" hangingPunct="1">
              <a:lnSpc>
                <a:spcPct val="100000"/>
              </a:lnSpc>
              <a:spcBef>
                <a:spcPts val="400"/>
              </a:spcBef>
              <a:buFont typeface="Arial" panose="020B0604020202020204" pitchFamily="34" charset="0"/>
              <a:buChar char="•"/>
              <a:defRPr sz="1400" kern="1200">
                <a:solidFill>
                  <a:srgbClr val="272727"/>
                </a:solidFill>
                <a:latin typeface="+mn-lt"/>
                <a:ea typeface="+mn-ea"/>
                <a:cs typeface="+mn-cs"/>
              </a:defRPr>
            </a:lvl4pPr>
            <a:lvl5pPr marL="720000" indent="-180000" algn="l" defTabSz="914400" rtl="0" eaLnBrk="1" latinLnBrk="0" hangingPunct="1">
              <a:lnSpc>
                <a:spcPct val="100000"/>
              </a:lnSpc>
              <a:spcBef>
                <a:spcPts val="400"/>
              </a:spcBef>
              <a:buFont typeface="Arial" panose="020B0604020202020204" pitchFamily="34" charset="0"/>
              <a:buChar char="•"/>
              <a:defRPr sz="1400" kern="1200">
                <a:solidFill>
                  <a:srgbClr val="27272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lnSpc>
                <a:spcPts val="1866"/>
              </a:lnSpc>
            </a:pPr>
            <a:r>
              <a:rPr lang="en-US" sz="1000" b="1" i="0" u="sng" err="1">
                <a:solidFill>
                  <a:schemeClr val="tx1"/>
                </a:solidFill>
                <a:latin typeface="Sons Semibold" panose="020B0503030202060203" pitchFamily="34" charset="77"/>
                <a:cs typeface="Lato" charset="0"/>
              </a:rPr>
              <a:t>Valtech</a:t>
            </a:r>
            <a:r>
              <a:rPr lang="en-US" sz="1000" b="1" i="0" u="sng">
                <a:solidFill>
                  <a:schemeClr val="tx1"/>
                </a:solidFill>
                <a:latin typeface="Sons Semibold" panose="020B0503030202060203" pitchFamily="34" charset="77"/>
                <a:cs typeface="Lato" charset="0"/>
              </a:rPr>
              <a:t> </a:t>
            </a:r>
            <a:r>
              <a:rPr lang="en-US" sz="1000" b="1" i="0" u="sng">
                <a:solidFill>
                  <a:schemeClr val="tx1"/>
                </a:solidFill>
                <a:latin typeface="Sons Semibold" panose="020B0503030202060203" pitchFamily="34" charset="77"/>
                <a:cs typeface="Lato" charset="0"/>
                <a:hlinkClick r:id="rId5">
                  <a:extLst>
                    <a:ext uri="{A12FA001-AC4F-418D-AE19-62706E023703}">
                      <ahyp:hlinkClr xmlns:ahyp="http://schemas.microsoft.com/office/drawing/2018/hyperlinkcolor" val="tx"/>
                    </a:ext>
                  </a:extLst>
                </a:hlinkClick>
              </a:rPr>
              <a:t>Mobility</a:t>
            </a:r>
            <a:r>
              <a:rPr lang="en-US" sz="1000" b="1" i="0" u="sng">
                <a:solidFill>
                  <a:schemeClr val="tx1"/>
                </a:solidFill>
                <a:latin typeface="Sons Semibold" panose="020B0503030202060203" pitchFamily="34" charset="77"/>
                <a:cs typeface="Lato" charset="0"/>
              </a:rPr>
              <a:t> Website</a:t>
            </a:r>
          </a:p>
        </p:txBody>
      </p:sp>
      <p:sp>
        <p:nvSpPr>
          <p:cNvPr id="9" name="Textplatzhalter 2">
            <a:hlinkClick r:id="rId4"/>
            <a:extLst>
              <a:ext uri="{FF2B5EF4-FFF2-40B4-BE49-F238E27FC236}">
                <a16:creationId xmlns:a16="http://schemas.microsoft.com/office/drawing/2014/main" id="{6E7BFCD5-9429-CC04-64CE-FF16F5C524F1}"/>
              </a:ext>
            </a:extLst>
          </p:cNvPr>
          <p:cNvSpPr txBox="1">
            <a:spLocks/>
          </p:cNvSpPr>
          <p:nvPr userDrawn="1"/>
        </p:nvSpPr>
        <p:spPr bwMode="gray">
          <a:xfrm>
            <a:off x="8328477" y="4164017"/>
            <a:ext cx="632961" cy="211020"/>
          </a:xfrm>
          <a:prstGeom prst="rect">
            <a:avLst/>
          </a:prstGeom>
        </p:spPr>
        <p:txBody>
          <a:bodyPr vert="horz" wrap="square" lIns="0" tIns="0" rIns="0" bIns="0" rtlCol="0">
            <a:spAutoFit/>
          </a:bodyPr>
          <a:lstStyle>
            <a:lvl1pPr marL="0" indent="0" algn="ctr" defTabSz="914400" rtl="0" eaLnBrk="1" latinLnBrk="0" hangingPunct="1">
              <a:lnSpc>
                <a:spcPct val="100000"/>
              </a:lnSpc>
              <a:spcBef>
                <a:spcPts val="400"/>
              </a:spcBef>
              <a:buFont typeface="Arial" panose="020B0604020202020204" pitchFamily="34" charset="0"/>
              <a:buNone/>
              <a:defRPr sz="1400" kern="1200">
                <a:solidFill>
                  <a:schemeClr val="tx2"/>
                </a:solidFill>
                <a:latin typeface="+mn-lt"/>
                <a:ea typeface="+mn-ea"/>
                <a:cs typeface="+mn-cs"/>
              </a:defRPr>
            </a:lvl1pPr>
            <a:lvl2pPr marL="180000" indent="-180000" algn="l" defTabSz="914400" rtl="0" eaLnBrk="1" latinLnBrk="0" hangingPunct="1">
              <a:lnSpc>
                <a:spcPct val="100000"/>
              </a:lnSpc>
              <a:spcBef>
                <a:spcPts val="400"/>
              </a:spcBef>
              <a:buFont typeface="Arial" panose="020B0604020202020204" pitchFamily="34" charset="0"/>
              <a:buChar char="•"/>
              <a:defRPr sz="1400" kern="1200">
                <a:solidFill>
                  <a:srgbClr val="272727"/>
                </a:solidFill>
                <a:latin typeface="+mn-lt"/>
                <a:ea typeface="+mn-ea"/>
                <a:cs typeface="+mn-cs"/>
              </a:defRPr>
            </a:lvl2pPr>
            <a:lvl3pPr marL="360000" indent="-180000" algn="l" defTabSz="914400" rtl="0" eaLnBrk="1" latinLnBrk="0" hangingPunct="1">
              <a:lnSpc>
                <a:spcPct val="100000"/>
              </a:lnSpc>
              <a:spcBef>
                <a:spcPts val="400"/>
              </a:spcBef>
              <a:buFont typeface="Arial" panose="020B0604020202020204" pitchFamily="34" charset="0"/>
              <a:buChar char="•"/>
              <a:defRPr sz="1400" kern="1200">
                <a:solidFill>
                  <a:srgbClr val="272727"/>
                </a:solidFill>
                <a:latin typeface="+mn-lt"/>
                <a:ea typeface="+mn-ea"/>
                <a:cs typeface="+mn-cs"/>
              </a:defRPr>
            </a:lvl3pPr>
            <a:lvl4pPr marL="540000" indent="-180000" algn="l" defTabSz="914400" rtl="0" eaLnBrk="1" latinLnBrk="0" hangingPunct="1">
              <a:lnSpc>
                <a:spcPct val="100000"/>
              </a:lnSpc>
              <a:spcBef>
                <a:spcPts val="400"/>
              </a:spcBef>
              <a:buFont typeface="Arial" panose="020B0604020202020204" pitchFamily="34" charset="0"/>
              <a:buChar char="•"/>
              <a:defRPr sz="1400" kern="1200">
                <a:solidFill>
                  <a:srgbClr val="272727"/>
                </a:solidFill>
                <a:latin typeface="+mn-lt"/>
                <a:ea typeface="+mn-ea"/>
                <a:cs typeface="+mn-cs"/>
              </a:defRPr>
            </a:lvl4pPr>
            <a:lvl5pPr marL="720000" indent="-180000" algn="l" defTabSz="914400" rtl="0" eaLnBrk="1" latinLnBrk="0" hangingPunct="1">
              <a:lnSpc>
                <a:spcPct val="100000"/>
              </a:lnSpc>
              <a:spcBef>
                <a:spcPts val="400"/>
              </a:spcBef>
              <a:buFont typeface="Arial" panose="020B0604020202020204" pitchFamily="34" charset="0"/>
              <a:buChar char="•"/>
              <a:defRPr sz="1400" kern="1200">
                <a:solidFill>
                  <a:srgbClr val="27272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lnSpc>
                <a:spcPts val="1866"/>
              </a:lnSpc>
            </a:pPr>
            <a:r>
              <a:rPr lang="en-US" sz="1000" b="1" i="0" u="sng">
                <a:solidFill>
                  <a:srgbClr val="FFAE92"/>
                </a:solidFill>
                <a:latin typeface="Sons Semibold" panose="020B0503030202060203" pitchFamily="34" charset="77"/>
                <a:cs typeface="Lato" charset="0"/>
                <a:hlinkClick r:id="rId6">
                  <a:extLst>
                    <a:ext uri="{A12FA001-AC4F-418D-AE19-62706E023703}">
                      <ahyp:hlinkClr xmlns:ahyp="http://schemas.microsoft.com/office/drawing/2018/hyperlinkcolor" val="tx"/>
                    </a:ext>
                  </a:extLst>
                </a:hlinkClick>
              </a:rPr>
              <a:t>LinkedIn</a:t>
            </a:r>
            <a:endParaRPr lang="en-US" sz="1000" b="1" i="0" u="sng">
              <a:solidFill>
                <a:srgbClr val="FFAE92"/>
              </a:solidFill>
              <a:latin typeface="Sons Semibold" panose="020B0503030202060203" pitchFamily="34" charset="77"/>
              <a:cs typeface="Lato" charset="0"/>
            </a:endParaRPr>
          </a:p>
        </p:txBody>
      </p:sp>
      <p:sp>
        <p:nvSpPr>
          <p:cNvPr id="11" name="Textplatzhalter 2">
            <a:hlinkClick r:id="rId4"/>
            <a:extLst>
              <a:ext uri="{FF2B5EF4-FFF2-40B4-BE49-F238E27FC236}">
                <a16:creationId xmlns:a16="http://schemas.microsoft.com/office/drawing/2014/main" id="{2A178A77-F2EB-8944-947E-C9873916E6B1}"/>
              </a:ext>
            </a:extLst>
          </p:cNvPr>
          <p:cNvSpPr txBox="1">
            <a:spLocks/>
          </p:cNvSpPr>
          <p:nvPr userDrawn="1"/>
        </p:nvSpPr>
        <p:spPr bwMode="gray">
          <a:xfrm>
            <a:off x="9272566" y="4164017"/>
            <a:ext cx="632961" cy="211020"/>
          </a:xfrm>
          <a:prstGeom prst="rect">
            <a:avLst/>
          </a:prstGeom>
        </p:spPr>
        <p:txBody>
          <a:bodyPr vert="horz" wrap="square" lIns="0" tIns="0" rIns="0" bIns="0" rtlCol="0">
            <a:spAutoFit/>
          </a:bodyPr>
          <a:lstStyle>
            <a:lvl1pPr marL="0" indent="0" algn="ctr" defTabSz="914400" rtl="0" eaLnBrk="1" latinLnBrk="0" hangingPunct="1">
              <a:lnSpc>
                <a:spcPct val="100000"/>
              </a:lnSpc>
              <a:spcBef>
                <a:spcPts val="400"/>
              </a:spcBef>
              <a:buFont typeface="Arial" panose="020B0604020202020204" pitchFamily="34" charset="0"/>
              <a:buNone/>
              <a:defRPr sz="1400" kern="1200">
                <a:solidFill>
                  <a:schemeClr val="tx2"/>
                </a:solidFill>
                <a:latin typeface="+mn-lt"/>
                <a:ea typeface="+mn-ea"/>
                <a:cs typeface="+mn-cs"/>
              </a:defRPr>
            </a:lvl1pPr>
            <a:lvl2pPr marL="180000" indent="-180000" algn="l" defTabSz="914400" rtl="0" eaLnBrk="1" latinLnBrk="0" hangingPunct="1">
              <a:lnSpc>
                <a:spcPct val="100000"/>
              </a:lnSpc>
              <a:spcBef>
                <a:spcPts val="400"/>
              </a:spcBef>
              <a:buFont typeface="Arial" panose="020B0604020202020204" pitchFamily="34" charset="0"/>
              <a:buChar char="•"/>
              <a:defRPr sz="1400" kern="1200">
                <a:solidFill>
                  <a:srgbClr val="272727"/>
                </a:solidFill>
                <a:latin typeface="+mn-lt"/>
                <a:ea typeface="+mn-ea"/>
                <a:cs typeface="+mn-cs"/>
              </a:defRPr>
            </a:lvl2pPr>
            <a:lvl3pPr marL="360000" indent="-180000" algn="l" defTabSz="914400" rtl="0" eaLnBrk="1" latinLnBrk="0" hangingPunct="1">
              <a:lnSpc>
                <a:spcPct val="100000"/>
              </a:lnSpc>
              <a:spcBef>
                <a:spcPts val="400"/>
              </a:spcBef>
              <a:buFont typeface="Arial" panose="020B0604020202020204" pitchFamily="34" charset="0"/>
              <a:buChar char="•"/>
              <a:defRPr sz="1400" kern="1200">
                <a:solidFill>
                  <a:srgbClr val="272727"/>
                </a:solidFill>
                <a:latin typeface="+mn-lt"/>
                <a:ea typeface="+mn-ea"/>
                <a:cs typeface="+mn-cs"/>
              </a:defRPr>
            </a:lvl3pPr>
            <a:lvl4pPr marL="540000" indent="-180000" algn="l" defTabSz="914400" rtl="0" eaLnBrk="1" latinLnBrk="0" hangingPunct="1">
              <a:lnSpc>
                <a:spcPct val="100000"/>
              </a:lnSpc>
              <a:spcBef>
                <a:spcPts val="400"/>
              </a:spcBef>
              <a:buFont typeface="Arial" panose="020B0604020202020204" pitchFamily="34" charset="0"/>
              <a:buChar char="•"/>
              <a:defRPr sz="1400" kern="1200">
                <a:solidFill>
                  <a:srgbClr val="272727"/>
                </a:solidFill>
                <a:latin typeface="+mn-lt"/>
                <a:ea typeface="+mn-ea"/>
                <a:cs typeface="+mn-cs"/>
              </a:defRPr>
            </a:lvl4pPr>
            <a:lvl5pPr marL="720000" indent="-180000" algn="l" defTabSz="914400" rtl="0" eaLnBrk="1" latinLnBrk="0" hangingPunct="1">
              <a:lnSpc>
                <a:spcPct val="100000"/>
              </a:lnSpc>
              <a:spcBef>
                <a:spcPts val="400"/>
              </a:spcBef>
              <a:buFont typeface="Arial" panose="020B0604020202020204" pitchFamily="34" charset="0"/>
              <a:buChar char="•"/>
              <a:defRPr sz="1400" kern="1200">
                <a:solidFill>
                  <a:srgbClr val="27272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lnSpc>
                <a:spcPts val="1866"/>
              </a:lnSpc>
            </a:pPr>
            <a:r>
              <a:rPr lang="en-US" sz="1000" b="1" i="0" u="sng">
                <a:solidFill>
                  <a:srgbClr val="FFAE92"/>
                </a:solidFill>
                <a:latin typeface="Sons Semibold" panose="020B0503030202060203" pitchFamily="34" charset="77"/>
                <a:cs typeface="Lato" charset="0"/>
                <a:hlinkClick r:id="rId7">
                  <a:extLst>
                    <a:ext uri="{A12FA001-AC4F-418D-AE19-62706E023703}">
                      <ahyp:hlinkClr xmlns:ahyp="http://schemas.microsoft.com/office/drawing/2018/hyperlinkcolor" val="tx"/>
                    </a:ext>
                  </a:extLst>
                </a:hlinkClick>
              </a:rPr>
              <a:t>Instagram</a:t>
            </a:r>
            <a:endParaRPr lang="en-US" sz="1000" b="1" i="0" u="sng">
              <a:solidFill>
                <a:srgbClr val="FFAE92"/>
              </a:solidFill>
              <a:latin typeface="Sons Semibold" panose="020B0503030202060203" pitchFamily="34" charset="77"/>
              <a:cs typeface="Lato" charset="0"/>
            </a:endParaRPr>
          </a:p>
        </p:txBody>
      </p:sp>
      <p:sp>
        <p:nvSpPr>
          <p:cNvPr id="13" name="Textplatzhalter 2">
            <a:hlinkClick r:id="rId4"/>
            <a:extLst>
              <a:ext uri="{FF2B5EF4-FFF2-40B4-BE49-F238E27FC236}">
                <a16:creationId xmlns:a16="http://schemas.microsoft.com/office/drawing/2014/main" id="{384AFDCA-4620-D858-4EE8-430004A56838}"/>
              </a:ext>
            </a:extLst>
          </p:cNvPr>
          <p:cNvSpPr txBox="1">
            <a:spLocks/>
          </p:cNvSpPr>
          <p:nvPr userDrawn="1"/>
        </p:nvSpPr>
        <p:spPr bwMode="gray">
          <a:xfrm>
            <a:off x="10270093" y="4164017"/>
            <a:ext cx="632961" cy="211020"/>
          </a:xfrm>
          <a:prstGeom prst="rect">
            <a:avLst/>
          </a:prstGeom>
        </p:spPr>
        <p:txBody>
          <a:bodyPr vert="horz" wrap="square" lIns="0" tIns="0" rIns="0" bIns="0" rtlCol="0">
            <a:spAutoFit/>
          </a:bodyPr>
          <a:lstStyle>
            <a:lvl1pPr marL="0" indent="0" algn="ctr" defTabSz="914400" rtl="0" eaLnBrk="1" latinLnBrk="0" hangingPunct="1">
              <a:lnSpc>
                <a:spcPct val="100000"/>
              </a:lnSpc>
              <a:spcBef>
                <a:spcPts val="400"/>
              </a:spcBef>
              <a:buFont typeface="Arial" panose="020B0604020202020204" pitchFamily="34" charset="0"/>
              <a:buNone/>
              <a:defRPr sz="1400" kern="1200">
                <a:solidFill>
                  <a:schemeClr val="tx2"/>
                </a:solidFill>
                <a:latin typeface="+mn-lt"/>
                <a:ea typeface="+mn-ea"/>
                <a:cs typeface="+mn-cs"/>
              </a:defRPr>
            </a:lvl1pPr>
            <a:lvl2pPr marL="180000" indent="-180000" algn="l" defTabSz="914400" rtl="0" eaLnBrk="1" latinLnBrk="0" hangingPunct="1">
              <a:lnSpc>
                <a:spcPct val="100000"/>
              </a:lnSpc>
              <a:spcBef>
                <a:spcPts val="400"/>
              </a:spcBef>
              <a:buFont typeface="Arial" panose="020B0604020202020204" pitchFamily="34" charset="0"/>
              <a:buChar char="•"/>
              <a:defRPr sz="1400" kern="1200">
                <a:solidFill>
                  <a:srgbClr val="272727"/>
                </a:solidFill>
                <a:latin typeface="+mn-lt"/>
                <a:ea typeface="+mn-ea"/>
                <a:cs typeface="+mn-cs"/>
              </a:defRPr>
            </a:lvl2pPr>
            <a:lvl3pPr marL="360000" indent="-180000" algn="l" defTabSz="914400" rtl="0" eaLnBrk="1" latinLnBrk="0" hangingPunct="1">
              <a:lnSpc>
                <a:spcPct val="100000"/>
              </a:lnSpc>
              <a:spcBef>
                <a:spcPts val="400"/>
              </a:spcBef>
              <a:buFont typeface="Arial" panose="020B0604020202020204" pitchFamily="34" charset="0"/>
              <a:buChar char="•"/>
              <a:defRPr sz="1400" kern="1200">
                <a:solidFill>
                  <a:srgbClr val="272727"/>
                </a:solidFill>
                <a:latin typeface="+mn-lt"/>
                <a:ea typeface="+mn-ea"/>
                <a:cs typeface="+mn-cs"/>
              </a:defRPr>
            </a:lvl3pPr>
            <a:lvl4pPr marL="540000" indent="-180000" algn="l" defTabSz="914400" rtl="0" eaLnBrk="1" latinLnBrk="0" hangingPunct="1">
              <a:lnSpc>
                <a:spcPct val="100000"/>
              </a:lnSpc>
              <a:spcBef>
                <a:spcPts val="400"/>
              </a:spcBef>
              <a:buFont typeface="Arial" panose="020B0604020202020204" pitchFamily="34" charset="0"/>
              <a:buChar char="•"/>
              <a:defRPr sz="1400" kern="1200">
                <a:solidFill>
                  <a:srgbClr val="272727"/>
                </a:solidFill>
                <a:latin typeface="+mn-lt"/>
                <a:ea typeface="+mn-ea"/>
                <a:cs typeface="+mn-cs"/>
              </a:defRPr>
            </a:lvl4pPr>
            <a:lvl5pPr marL="720000" indent="-180000" algn="l" defTabSz="914400" rtl="0" eaLnBrk="1" latinLnBrk="0" hangingPunct="1">
              <a:lnSpc>
                <a:spcPct val="100000"/>
              </a:lnSpc>
              <a:spcBef>
                <a:spcPts val="400"/>
              </a:spcBef>
              <a:buFont typeface="Arial" panose="020B0604020202020204" pitchFamily="34" charset="0"/>
              <a:buChar char="•"/>
              <a:defRPr sz="1400" kern="1200">
                <a:solidFill>
                  <a:srgbClr val="27272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lnSpc>
                <a:spcPts val="1866"/>
              </a:lnSpc>
            </a:pPr>
            <a:r>
              <a:rPr lang="en-US" sz="1000" b="1" i="0" u="sng">
                <a:solidFill>
                  <a:srgbClr val="FFAE92"/>
                </a:solidFill>
                <a:latin typeface="Sons Semibold" panose="020B0503030202060203" pitchFamily="34" charset="77"/>
                <a:cs typeface="Lato" charset="0"/>
                <a:hlinkClick r:id="rId8">
                  <a:extLst>
                    <a:ext uri="{A12FA001-AC4F-418D-AE19-62706E023703}">
                      <ahyp:hlinkClr xmlns:ahyp="http://schemas.microsoft.com/office/drawing/2018/hyperlinkcolor" val="tx"/>
                    </a:ext>
                  </a:extLst>
                </a:hlinkClick>
              </a:rPr>
              <a:t>YouTube</a:t>
            </a:r>
            <a:endParaRPr lang="en-US" sz="1000" b="1" i="0" u="sng">
              <a:solidFill>
                <a:srgbClr val="FFAE92"/>
              </a:solidFill>
              <a:latin typeface="Sons Semibold" panose="020B0503030202060203" pitchFamily="34" charset="77"/>
              <a:cs typeface="Lato" charset="0"/>
            </a:endParaRPr>
          </a:p>
        </p:txBody>
      </p:sp>
    </p:spTree>
    <p:extLst>
      <p:ext uri="{BB962C8B-B14F-4D97-AF65-F5344CB8AC3E}">
        <p14:creationId xmlns:p14="http://schemas.microsoft.com/office/powerpoint/2010/main" val="27391867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bout">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4FC2F84D-1A25-FC95-D534-7BB0A06666EE}"/>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a:t>
            </a:fld>
            <a:endParaRPr lang="en-US"/>
          </a:p>
        </p:txBody>
      </p:sp>
      <p:sp>
        <p:nvSpPr>
          <p:cNvPr id="4" name="Title Placeholder 2">
            <a:extLst>
              <a:ext uri="{FF2B5EF4-FFF2-40B4-BE49-F238E27FC236}">
                <a16:creationId xmlns:a16="http://schemas.microsoft.com/office/drawing/2014/main" id="{D0C559D6-9561-FC0D-86F8-1CCCFFA16616}"/>
              </a:ext>
            </a:extLst>
          </p:cNvPr>
          <p:cNvSpPr>
            <a:spLocks noGrp="1"/>
          </p:cNvSpPr>
          <p:nvPr>
            <p:ph type="title"/>
          </p:nvPr>
        </p:nvSpPr>
        <p:spPr>
          <a:xfrm>
            <a:off x="4238625" y="194208"/>
            <a:ext cx="2698750" cy="123292"/>
          </a:xfrm>
          <a:prstGeom prst="rect">
            <a:avLst/>
          </a:prstGeom>
        </p:spPr>
        <p:txBody>
          <a:bodyPr vert="horz" lIns="0" tIns="0" rIns="0" bIns="0" rtlCol="0" anchor="b">
            <a:noAutofit/>
          </a:bodyPr>
          <a:lstStyle>
            <a:lvl1pPr>
              <a:defRPr sz="800">
                <a:solidFill>
                  <a:schemeClr val="tx1"/>
                </a:solidFill>
                <a:latin typeface="Sons" panose="020B0503030202060203" pitchFamily="34" charset="77"/>
              </a:defRPr>
            </a:lvl1pPr>
          </a:lstStyle>
          <a:p>
            <a:r>
              <a:rPr lang="en-GB"/>
              <a:t>Click to edit Master title style</a:t>
            </a:r>
            <a:endParaRPr lang="en-US"/>
          </a:p>
        </p:txBody>
      </p:sp>
      <p:sp>
        <p:nvSpPr>
          <p:cNvPr id="3" name="Date Placeholder 3">
            <a:extLst>
              <a:ext uri="{FF2B5EF4-FFF2-40B4-BE49-F238E27FC236}">
                <a16:creationId xmlns:a16="http://schemas.microsoft.com/office/drawing/2014/main" id="{8E88633F-E7B9-715E-62AB-7BB71F00BB1A}"/>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l">
              <a:defRPr sz="800" b="0" i="0">
                <a:solidFill>
                  <a:schemeClr val="tx1"/>
                </a:solidFill>
                <a:latin typeface="Sons" panose="020B0503030202060203" pitchFamily="34" charset="77"/>
              </a:defRPr>
            </a:lvl1pPr>
          </a:lstStyle>
          <a:p>
            <a:fld id="{8644588A-556C-F648-89A6-7008685A8FAE}" type="datetime4">
              <a:rPr lang="en-US" smtClean="0"/>
              <a:t>April 6, 2025</a:t>
            </a:fld>
            <a:endParaRPr lang="en-US"/>
          </a:p>
        </p:txBody>
      </p:sp>
      <p:sp>
        <p:nvSpPr>
          <p:cNvPr id="2" name="Text Placeholder 17">
            <a:extLst>
              <a:ext uri="{FF2B5EF4-FFF2-40B4-BE49-F238E27FC236}">
                <a16:creationId xmlns:a16="http://schemas.microsoft.com/office/drawing/2014/main" id="{ADE9CC35-080B-4671-B2B5-AD3E3FA32927}"/>
              </a:ext>
            </a:extLst>
          </p:cNvPr>
          <p:cNvSpPr>
            <a:spLocks noGrp="1"/>
          </p:cNvSpPr>
          <p:nvPr>
            <p:ph type="body" sz="quarter" idx="13" hasCustomPrompt="1"/>
          </p:nvPr>
        </p:nvSpPr>
        <p:spPr>
          <a:xfrm>
            <a:off x="190500" y="1212850"/>
            <a:ext cx="7772400" cy="4532313"/>
          </a:xfrm>
        </p:spPr>
        <p:txBody>
          <a:bodyPr/>
          <a:lstStyle>
            <a:lvl1pPr>
              <a:lnSpc>
                <a:spcPct val="99464"/>
              </a:lnSpc>
              <a:defRPr sz="4000" spc="-20">
                <a:solidFill>
                  <a:schemeClr val="tx1"/>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Large quote or statement text can go here. It should not fill the entire page, so the text box should not be made larger than this is now.</a:t>
            </a:r>
          </a:p>
        </p:txBody>
      </p:sp>
      <p:sp>
        <p:nvSpPr>
          <p:cNvPr id="7" name="Footer Placeholder 7">
            <a:extLst>
              <a:ext uri="{FF2B5EF4-FFF2-40B4-BE49-F238E27FC236}">
                <a16:creationId xmlns:a16="http://schemas.microsoft.com/office/drawing/2014/main" id="{9B2B4BBA-F808-8CEF-A049-95CB6EC2337A}"/>
              </a:ext>
            </a:extLst>
          </p:cNvPr>
          <p:cNvSpPr>
            <a:spLocks noGrp="1"/>
          </p:cNvSpPr>
          <p:nvPr>
            <p:ph type="ftr" sz="quarter" idx="3"/>
          </p:nvPr>
        </p:nvSpPr>
        <p:spPr>
          <a:xfrm>
            <a:off x="860425"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Add client via Header &amp; Footer tool</a:t>
            </a:r>
          </a:p>
        </p:txBody>
      </p:sp>
    </p:spTree>
    <p:extLst>
      <p:ext uri="{BB962C8B-B14F-4D97-AF65-F5344CB8AC3E}">
        <p14:creationId xmlns:p14="http://schemas.microsoft.com/office/powerpoint/2010/main" val="2158816539"/>
      </p:ext>
    </p:extLst>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About">
    <p:bg>
      <p:bgPr>
        <a:solidFill>
          <a:srgbClr val="FFAE92"/>
        </a:solidFill>
        <a:effectLst/>
      </p:bgPr>
    </p:bg>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4FC2F84D-1A25-FC95-D534-7BB0A06666EE}"/>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a:t>
            </a:fld>
            <a:endParaRPr lang="en-US"/>
          </a:p>
        </p:txBody>
      </p:sp>
      <p:sp>
        <p:nvSpPr>
          <p:cNvPr id="4" name="Title Placeholder 2">
            <a:extLst>
              <a:ext uri="{FF2B5EF4-FFF2-40B4-BE49-F238E27FC236}">
                <a16:creationId xmlns:a16="http://schemas.microsoft.com/office/drawing/2014/main" id="{D0C559D6-9561-FC0D-86F8-1CCCFFA16616}"/>
              </a:ext>
            </a:extLst>
          </p:cNvPr>
          <p:cNvSpPr>
            <a:spLocks noGrp="1"/>
          </p:cNvSpPr>
          <p:nvPr>
            <p:ph type="title"/>
          </p:nvPr>
        </p:nvSpPr>
        <p:spPr>
          <a:xfrm>
            <a:off x="4238625" y="194208"/>
            <a:ext cx="2698750" cy="123292"/>
          </a:xfrm>
          <a:prstGeom prst="rect">
            <a:avLst/>
          </a:prstGeom>
        </p:spPr>
        <p:txBody>
          <a:bodyPr vert="horz" lIns="0" tIns="0" rIns="0" bIns="0" rtlCol="0" anchor="b">
            <a:noAutofit/>
          </a:bodyPr>
          <a:lstStyle>
            <a:lvl1pPr>
              <a:defRPr sz="800">
                <a:solidFill>
                  <a:schemeClr val="tx1"/>
                </a:solidFill>
                <a:latin typeface="Sons" panose="020B0503030202060203" pitchFamily="34" charset="77"/>
              </a:defRPr>
            </a:lvl1pPr>
          </a:lstStyle>
          <a:p>
            <a:r>
              <a:rPr lang="en-GB"/>
              <a:t>Click to edit Master title style</a:t>
            </a:r>
            <a:endParaRPr lang="en-US"/>
          </a:p>
        </p:txBody>
      </p:sp>
      <p:sp>
        <p:nvSpPr>
          <p:cNvPr id="3" name="Date Placeholder 3">
            <a:extLst>
              <a:ext uri="{FF2B5EF4-FFF2-40B4-BE49-F238E27FC236}">
                <a16:creationId xmlns:a16="http://schemas.microsoft.com/office/drawing/2014/main" id="{8E88633F-E7B9-715E-62AB-7BB71F00BB1A}"/>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l">
              <a:defRPr sz="800" b="0" i="0">
                <a:solidFill>
                  <a:schemeClr val="tx1"/>
                </a:solidFill>
                <a:latin typeface="Sons" panose="020B0503030202060203" pitchFamily="34" charset="77"/>
              </a:defRPr>
            </a:lvl1pPr>
          </a:lstStyle>
          <a:p>
            <a:fld id="{8644588A-556C-F648-89A6-7008685A8FAE}" type="datetime4">
              <a:rPr lang="en-US" smtClean="0"/>
              <a:t>April 6, 2025</a:t>
            </a:fld>
            <a:endParaRPr lang="en-US"/>
          </a:p>
        </p:txBody>
      </p:sp>
      <p:sp>
        <p:nvSpPr>
          <p:cNvPr id="2" name="Text Placeholder 17">
            <a:extLst>
              <a:ext uri="{FF2B5EF4-FFF2-40B4-BE49-F238E27FC236}">
                <a16:creationId xmlns:a16="http://schemas.microsoft.com/office/drawing/2014/main" id="{ADE9CC35-080B-4671-B2B5-AD3E3FA32927}"/>
              </a:ext>
            </a:extLst>
          </p:cNvPr>
          <p:cNvSpPr>
            <a:spLocks noGrp="1"/>
          </p:cNvSpPr>
          <p:nvPr>
            <p:ph type="body" sz="quarter" idx="13" hasCustomPrompt="1"/>
          </p:nvPr>
        </p:nvSpPr>
        <p:spPr>
          <a:xfrm>
            <a:off x="190500" y="1212850"/>
            <a:ext cx="7772400" cy="4532313"/>
          </a:xfrm>
        </p:spPr>
        <p:txBody>
          <a:bodyPr/>
          <a:lstStyle>
            <a:lvl1pPr>
              <a:lnSpc>
                <a:spcPct val="99464"/>
              </a:lnSpc>
              <a:defRPr sz="4000" spc="-20">
                <a:solidFill>
                  <a:schemeClr val="tx1"/>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Large quote or statement text can go here. It should not fill the entire page, so the text box should not be made larger than this is now.</a:t>
            </a:r>
          </a:p>
        </p:txBody>
      </p:sp>
      <p:sp>
        <p:nvSpPr>
          <p:cNvPr id="7" name="Footer Placeholder 7">
            <a:extLst>
              <a:ext uri="{FF2B5EF4-FFF2-40B4-BE49-F238E27FC236}">
                <a16:creationId xmlns:a16="http://schemas.microsoft.com/office/drawing/2014/main" id="{1E8071FD-3AE7-4F93-5E7B-EE590B67398A}"/>
              </a:ext>
            </a:extLst>
          </p:cNvPr>
          <p:cNvSpPr>
            <a:spLocks noGrp="1"/>
          </p:cNvSpPr>
          <p:nvPr>
            <p:ph type="ftr" sz="quarter" idx="3"/>
          </p:nvPr>
        </p:nvSpPr>
        <p:spPr>
          <a:xfrm>
            <a:off x="860425"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Add client via Header &amp; Footer tool</a:t>
            </a:r>
          </a:p>
        </p:txBody>
      </p:sp>
    </p:spTree>
    <p:extLst>
      <p:ext uri="{BB962C8B-B14F-4D97-AF65-F5344CB8AC3E}">
        <p14:creationId xmlns:p14="http://schemas.microsoft.com/office/powerpoint/2010/main" val="1609405778"/>
      </p:ext>
    </p:extLst>
  </p:cSld>
  <p:clrMapOvr>
    <a:masterClrMapping/>
  </p:clrMapOvr>
  <p:transition spd="slow">
    <p:push/>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A6D8143-60C4-DCEA-859F-FE33EA6751F5}"/>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a:t>
            </a:fld>
            <a:endParaRPr lang="en-US"/>
          </a:p>
        </p:txBody>
      </p:sp>
      <p:sp>
        <p:nvSpPr>
          <p:cNvPr id="8" name="Footer Placeholder 7">
            <a:extLst>
              <a:ext uri="{FF2B5EF4-FFF2-40B4-BE49-F238E27FC236}">
                <a16:creationId xmlns:a16="http://schemas.microsoft.com/office/drawing/2014/main" id="{07C40837-8B39-5DEB-0A6A-96DF1512F068}"/>
              </a:ext>
            </a:extLst>
          </p:cNvPr>
          <p:cNvSpPr>
            <a:spLocks noGrp="1"/>
          </p:cNvSpPr>
          <p:nvPr>
            <p:ph type="ftr" sz="quarter" idx="3"/>
          </p:nvPr>
        </p:nvSpPr>
        <p:spPr>
          <a:xfrm>
            <a:off x="860425"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Add client via Header &amp; Footer Tool</a:t>
            </a:r>
          </a:p>
        </p:txBody>
      </p:sp>
      <p:sp>
        <p:nvSpPr>
          <p:cNvPr id="3" name="Title Placeholder 2">
            <a:extLst>
              <a:ext uri="{FF2B5EF4-FFF2-40B4-BE49-F238E27FC236}">
                <a16:creationId xmlns:a16="http://schemas.microsoft.com/office/drawing/2014/main" id="{F4EE04B4-770C-1085-E59C-54768F78006D}"/>
              </a:ext>
            </a:extLst>
          </p:cNvPr>
          <p:cNvSpPr>
            <a:spLocks noGrp="1"/>
          </p:cNvSpPr>
          <p:nvPr>
            <p:ph type="title"/>
          </p:nvPr>
        </p:nvSpPr>
        <p:spPr>
          <a:xfrm>
            <a:off x="4238625" y="194208"/>
            <a:ext cx="2698750" cy="123292"/>
          </a:xfrm>
          <a:prstGeom prst="rect">
            <a:avLst/>
          </a:prstGeom>
        </p:spPr>
        <p:txBody>
          <a:bodyPr vert="horz" lIns="0" tIns="0" rIns="0" bIns="0" rtlCol="0" anchor="b">
            <a:noAutofit/>
          </a:bodyPr>
          <a:lstStyle/>
          <a:p>
            <a:r>
              <a:rPr lang="en-US"/>
              <a:t>Presentation Title Goes Here</a:t>
            </a:r>
          </a:p>
        </p:txBody>
      </p:sp>
      <p:sp>
        <p:nvSpPr>
          <p:cNvPr id="4" name="Date Placeholder 3">
            <a:extLst>
              <a:ext uri="{FF2B5EF4-FFF2-40B4-BE49-F238E27FC236}">
                <a16:creationId xmlns:a16="http://schemas.microsoft.com/office/drawing/2014/main" id="{D179885D-875D-96BA-EE90-2A948F1B8426}"/>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l">
              <a:defRPr sz="800" b="0" i="0">
                <a:solidFill>
                  <a:schemeClr val="tx1"/>
                </a:solidFill>
                <a:latin typeface="Sons" panose="020B0503030202060203" pitchFamily="34" charset="77"/>
              </a:defRPr>
            </a:lvl1pPr>
          </a:lstStyle>
          <a:p>
            <a:fld id="{6D5DFA1A-C9CD-C641-9C67-6741187FD375}" type="datetime4">
              <a:rPr lang="en-US" smtClean="0"/>
              <a:t>April 6, 2025</a:t>
            </a:fld>
            <a:endParaRPr lang="en-US"/>
          </a:p>
        </p:txBody>
      </p:sp>
      <p:sp>
        <p:nvSpPr>
          <p:cNvPr id="13" name="Text Placeholder 12">
            <a:extLst>
              <a:ext uri="{FF2B5EF4-FFF2-40B4-BE49-F238E27FC236}">
                <a16:creationId xmlns:a16="http://schemas.microsoft.com/office/drawing/2014/main" id="{E0340ED9-A173-C983-C1B1-EFD540D1C77D}"/>
              </a:ext>
            </a:extLst>
          </p:cNvPr>
          <p:cNvSpPr>
            <a:spLocks noGrp="1"/>
          </p:cNvSpPr>
          <p:nvPr>
            <p:ph type="body" idx="1"/>
          </p:nvPr>
        </p:nvSpPr>
        <p:spPr>
          <a:xfrm>
            <a:off x="838200" y="1825625"/>
            <a:ext cx="10515600" cy="4351338"/>
          </a:xfrm>
          <a:prstGeom prst="rect">
            <a:avLst/>
          </a:prstGeom>
        </p:spPr>
        <p:txBody>
          <a:bodyPr vert="horz" lIns="0" tIns="0" rIns="0" bIns="0" rtlCol="0">
            <a:noAutofit/>
          </a:bodyPr>
          <a:lstStyle/>
          <a:p>
            <a:pPr lvl="0"/>
            <a:r>
              <a:rPr lang="en-US"/>
              <a:t>Click to edit Master text styles</a:t>
            </a:r>
          </a:p>
          <a:p>
            <a:pPr lvl="1"/>
            <a:endParaRPr lang="en-US"/>
          </a:p>
          <a:p>
            <a:pPr lvl="1"/>
            <a:r>
              <a:rPr lang="en-US"/>
              <a:t>Second level</a:t>
            </a:r>
          </a:p>
          <a:p>
            <a:pPr lvl="1"/>
            <a:r>
              <a:rPr lang="en-US"/>
              <a:t>Third level</a:t>
            </a:r>
          </a:p>
          <a:p>
            <a:pPr lvl="1"/>
            <a:r>
              <a:rPr lang="en-US"/>
              <a:t>Fourth level</a:t>
            </a:r>
          </a:p>
          <a:p>
            <a:pPr lvl="1"/>
            <a:r>
              <a:rPr lang="en-US"/>
              <a:t>Fifth level</a:t>
            </a:r>
          </a:p>
        </p:txBody>
      </p:sp>
      <p:pic>
        <p:nvPicPr>
          <p:cNvPr id="2" name="Picture 6">
            <a:extLst>
              <a:ext uri="{FF2B5EF4-FFF2-40B4-BE49-F238E27FC236}">
                <a16:creationId xmlns:a16="http://schemas.microsoft.com/office/drawing/2014/main" id="{0773D248-90B3-9A57-3743-B870B5F82943}"/>
              </a:ext>
            </a:extLst>
          </p:cNvPr>
          <p:cNvPicPr>
            <a:picLocks noChangeAspect="1"/>
          </p:cNvPicPr>
          <p:nvPr userDrawn="1"/>
        </p:nvPicPr>
        <p:blipFill>
          <a:blip r:embed="rId60"/>
          <a:srcRect/>
          <a:stretch/>
        </p:blipFill>
        <p:spPr>
          <a:xfrm>
            <a:off x="119336" y="75834"/>
            <a:ext cx="360040" cy="360040"/>
          </a:xfrm>
          <a:prstGeom prst="rect">
            <a:avLst/>
          </a:prstGeom>
        </p:spPr>
      </p:pic>
    </p:spTree>
    <p:extLst>
      <p:ext uri="{BB962C8B-B14F-4D97-AF65-F5344CB8AC3E}">
        <p14:creationId xmlns:p14="http://schemas.microsoft.com/office/powerpoint/2010/main" val="2293280533"/>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51" r:id="rId3"/>
    <p:sldLayoutId id="2147483796" r:id="rId4"/>
    <p:sldLayoutId id="2147483752" r:id="rId5"/>
    <p:sldLayoutId id="2147483790" r:id="rId6"/>
    <p:sldLayoutId id="2147483797" r:id="rId7"/>
    <p:sldLayoutId id="2147483753" r:id="rId8"/>
    <p:sldLayoutId id="2147483792" r:id="rId9"/>
    <p:sldLayoutId id="2147483793" r:id="rId10"/>
    <p:sldLayoutId id="2147483794" r:id="rId11"/>
    <p:sldLayoutId id="2147483795" r:id="rId12"/>
    <p:sldLayoutId id="2147483754" r:id="rId13"/>
    <p:sldLayoutId id="2147483755" r:id="rId14"/>
    <p:sldLayoutId id="2147483756" r:id="rId15"/>
    <p:sldLayoutId id="2147483757" r:id="rId16"/>
    <p:sldLayoutId id="2147483715" r:id="rId17"/>
    <p:sldLayoutId id="2147483717" r:id="rId18"/>
    <p:sldLayoutId id="2147483718" r:id="rId19"/>
    <p:sldLayoutId id="2147483786" r:id="rId20"/>
    <p:sldLayoutId id="2147483788" r:id="rId21"/>
    <p:sldLayoutId id="2147483787" r:id="rId22"/>
    <p:sldLayoutId id="2147483784" r:id="rId23"/>
    <p:sldLayoutId id="2147483785" r:id="rId24"/>
    <p:sldLayoutId id="2147483719" r:id="rId25"/>
    <p:sldLayoutId id="2147483720" r:id="rId26"/>
    <p:sldLayoutId id="2147483721" r:id="rId27"/>
    <p:sldLayoutId id="2147483722" r:id="rId28"/>
    <p:sldLayoutId id="2147483723" r:id="rId29"/>
    <p:sldLayoutId id="2147483724" r:id="rId30"/>
    <p:sldLayoutId id="2147483725" r:id="rId31"/>
    <p:sldLayoutId id="2147483726" r:id="rId32"/>
    <p:sldLayoutId id="2147483727" r:id="rId33"/>
    <p:sldLayoutId id="2147483728" r:id="rId34"/>
    <p:sldLayoutId id="2147483729" r:id="rId35"/>
    <p:sldLayoutId id="2147483730" r:id="rId36"/>
    <p:sldLayoutId id="2147483731" r:id="rId37"/>
    <p:sldLayoutId id="2147483732" r:id="rId38"/>
    <p:sldLayoutId id="2147483743" r:id="rId39"/>
    <p:sldLayoutId id="2147483783" r:id="rId40"/>
    <p:sldLayoutId id="2147483744" r:id="rId41"/>
    <p:sldLayoutId id="2147483759" r:id="rId42"/>
    <p:sldLayoutId id="2147483789" r:id="rId43"/>
    <p:sldLayoutId id="2147483747" r:id="rId44"/>
    <p:sldLayoutId id="2147483748" r:id="rId45"/>
    <p:sldLayoutId id="2147483768" r:id="rId46"/>
    <p:sldLayoutId id="2147483769" r:id="rId47"/>
    <p:sldLayoutId id="2147483770" r:id="rId48"/>
    <p:sldLayoutId id="2147483771" r:id="rId49"/>
    <p:sldLayoutId id="2147483772" r:id="rId50"/>
    <p:sldLayoutId id="2147483773" r:id="rId51"/>
    <p:sldLayoutId id="2147483776" r:id="rId52"/>
    <p:sldLayoutId id="2147483777" r:id="rId53"/>
    <p:sldLayoutId id="2147483778" r:id="rId54"/>
    <p:sldLayoutId id="2147483779" r:id="rId55"/>
    <p:sldLayoutId id="2147483782" r:id="rId56"/>
    <p:sldLayoutId id="2147483780" r:id="rId57"/>
    <p:sldLayoutId id="2147483781" r:id="rId58"/>
  </p:sldLayoutIdLst>
  <p:hf hdr="0"/>
  <p:txStyles>
    <p:titleStyle>
      <a:lvl1pPr algn="l" defTabSz="914400" rtl="0" eaLnBrk="1" latinLnBrk="0" hangingPunct="1">
        <a:lnSpc>
          <a:spcPct val="90000"/>
        </a:lnSpc>
        <a:spcBef>
          <a:spcPct val="0"/>
        </a:spcBef>
        <a:buNone/>
        <a:defRPr sz="800" b="0" i="0" kern="1200">
          <a:solidFill>
            <a:schemeClr val="tx1"/>
          </a:solidFill>
          <a:latin typeface="Sons" panose="020B0503030202060203" pitchFamily="34" charset="77"/>
          <a:ea typeface="+mj-ea"/>
          <a:cs typeface="+mj-cs"/>
        </a:defRPr>
      </a:lvl1pPr>
    </p:titleStyle>
    <p:bodyStyle>
      <a:lvl1pPr marL="0" indent="0" algn="l" defTabSz="457200" rtl="0" eaLnBrk="1" latinLnBrk="0" hangingPunct="1">
        <a:lnSpc>
          <a:spcPct val="90000"/>
        </a:lnSpc>
        <a:spcBef>
          <a:spcPts val="1000"/>
        </a:spcBef>
        <a:buFontTx/>
        <a:buNone/>
        <a:defRPr sz="1600" b="0" i="0" kern="1200">
          <a:solidFill>
            <a:schemeClr val="tx1"/>
          </a:solidFill>
          <a:latin typeface="Valtech Neue Light" pitchFamily="2" charset="0"/>
          <a:ea typeface="+mn-ea"/>
          <a:cs typeface="+mn-cs"/>
        </a:defRPr>
      </a:lvl1pPr>
      <a:lvl2pPr marL="742950" indent="-285750" algn="l" defTabSz="457200" rtl="0" eaLnBrk="1" latinLnBrk="0" hangingPunct="1">
        <a:lnSpc>
          <a:spcPct val="90000"/>
        </a:lnSpc>
        <a:spcBef>
          <a:spcPts val="500"/>
        </a:spcBef>
        <a:buFont typeface="Wingdings" pitchFamily="2" charset="2"/>
        <a:buChar char="§"/>
        <a:defRPr sz="1600" b="0" i="0" kern="1200">
          <a:solidFill>
            <a:schemeClr val="tx1"/>
          </a:solidFill>
          <a:latin typeface="Valtech Neue Light" pitchFamily="2" charset="0"/>
          <a:ea typeface="+mn-ea"/>
          <a:cs typeface="+mn-cs"/>
        </a:defRPr>
      </a:lvl2pPr>
      <a:lvl3pPr marL="914400" indent="0" algn="l" defTabSz="914400" rtl="0" eaLnBrk="1" latinLnBrk="0" hangingPunct="1">
        <a:lnSpc>
          <a:spcPct val="90000"/>
        </a:lnSpc>
        <a:spcBef>
          <a:spcPts val="500"/>
        </a:spcBef>
        <a:buFont typeface="Wingdings" pitchFamily="2" charset="2"/>
        <a:buNone/>
        <a:defRPr sz="1600" b="0" i="0" kern="1200">
          <a:solidFill>
            <a:schemeClr val="tx1"/>
          </a:solidFill>
          <a:latin typeface="Valtech Neue Light" pitchFamily="2" charset="0"/>
          <a:ea typeface="+mn-ea"/>
          <a:cs typeface="+mn-cs"/>
        </a:defRPr>
      </a:lvl3pPr>
      <a:lvl4pPr marL="1371600" indent="0" algn="l" defTabSz="914400" rtl="0" eaLnBrk="1" latinLnBrk="0" hangingPunct="1">
        <a:lnSpc>
          <a:spcPct val="90000"/>
        </a:lnSpc>
        <a:spcBef>
          <a:spcPts val="500"/>
        </a:spcBef>
        <a:buFont typeface="Wingdings" pitchFamily="2" charset="2"/>
        <a:buNone/>
        <a:defRPr sz="1600" b="0" i="0" kern="1200">
          <a:solidFill>
            <a:schemeClr val="tx1"/>
          </a:solidFill>
          <a:latin typeface="Valtech Neue Light" pitchFamily="2" charset="0"/>
          <a:ea typeface="+mn-ea"/>
          <a:cs typeface="+mn-cs"/>
        </a:defRPr>
      </a:lvl4pPr>
      <a:lvl5pPr marL="1828800" indent="0" algn="l" defTabSz="914400" rtl="0" eaLnBrk="1" latinLnBrk="0" hangingPunct="1">
        <a:lnSpc>
          <a:spcPct val="90000"/>
        </a:lnSpc>
        <a:spcBef>
          <a:spcPts val="500"/>
        </a:spcBef>
        <a:buFont typeface="Wingdings" pitchFamily="2" charset="2"/>
        <a:buNone/>
        <a:defRPr sz="1600" b="0" i="0" kern="1200">
          <a:solidFill>
            <a:schemeClr val="tx1"/>
          </a:solidFill>
          <a:latin typeface="Valtech Neue Ligh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120" userDrawn="1">
          <p15:clr>
            <a:srgbClr val="F26B43"/>
          </p15:clr>
        </p15:guide>
        <p15:guide id="4" pos="542" userDrawn="1">
          <p15:clr>
            <a:srgbClr val="F26B43"/>
          </p15:clr>
        </p15:guide>
        <p15:guide id="5" pos="758" userDrawn="1">
          <p15:clr>
            <a:srgbClr val="F26B43"/>
          </p15:clr>
        </p15:guide>
        <p15:guide id="6" pos="1180" userDrawn="1">
          <p15:clr>
            <a:srgbClr val="F26B43"/>
          </p15:clr>
        </p15:guide>
        <p15:guide id="7" pos="1396" userDrawn="1">
          <p15:clr>
            <a:srgbClr val="F26B43"/>
          </p15:clr>
        </p15:guide>
        <p15:guide id="8" pos="1818" userDrawn="1">
          <p15:clr>
            <a:srgbClr val="F26B43"/>
          </p15:clr>
        </p15:guide>
        <p15:guide id="9" pos="2034" userDrawn="1">
          <p15:clr>
            <a:srgbClr val="F26B43"/>
          </p15:clr>
        </p15:guide>
        <p15:guide id="10" pos="2456" userDrawn="1">
          <p15:clr>
            <a:srgbClr val="F26B43"/>
          </p15:clr>
        </p15:guide>
        <p15:guide id="11" pos="2672" userDrawn="1">
          <p15:clr>
            <a:srgbClr val="F26B43"/>
          </p15:clr>
        </p15:guide>
        <p15:guide id="12" pos="3094" userDrawn="1">
          <p15:clr>
            <a:srgbClr val="F26B43"/>
          </p15:clr>
        </p15:guide>
        <p15:guide id="13" pos="3310" userDrawn="1">
          <p15:clr>
            <a:srgbClr val="F26B43"/>
          </p15:clr>
        </p15:guide>
        <p15:guide id="14" pos="3732" userDrawn="1">
          <p15:clr>
            <a:srgbClr val="F26B43"/>
          </p15:clr>
        </p15:guide>
        <p15:guide id="15" pos="3948" userDrawn="1">
          <p15:clr>
            <a:srgbClr val="F26B43"/>
          </p15:clr>
        </p15:guide>
        <p15:guide id="16" pos="4369" userDrawn="1">
          <p15:clr>
            <a:srgbClr val="F26B43"/>
          </p15:clr>
        </p15:guide>
        <p15:guide id="17" pos="4585" userDrawn="1">
          <p15:clr>
            <a:srgbClr val="F26B43"/>
          </p15:clr>
        </p15:guide>
        <p15:guide id="18" pos="5007" userDrawn="1">
          <p15:clr>
            <a:srgbClr val="F26B43"/>
          </p15:clr>
        </p15:guide>
        <p15:guide id="19" pos="5223" userDrawn="1">
          <p15:clr>
            <a:srgbClr val="F26B43"/>
          </p15:clr>
        </p15:guide>
        <p15:guide id="20" pos="5645" userDrawn="1">
          <p15:clr>
            <a:srgbClr val="F26B43"/>
          </p15:clr>
        </p15:guide>
        <p15:guide id="21" pos="5861" userDrawn="1">
          <p15:clr>
            <a:srgbClr val="F26B43"/>
          </p15:clr>
        </p15:guide>
        <p15:guide id="22" pos="6283" userDrawn="1">
          <p15:clr>
            <a:srgbClr val="F26B43"/>
          </p15:clr>
        </p15:guide>
        <p15:guide id="23" pos="6499" userDrawn="1">
          <p15:clr>
            <a:srgbClr val="F26B43"/>
          </p15:clr>
        </p15:guide>
        <p15:guide id="24" pos="6921" userDrawn="1">
          <p15:clr>
            <a:srgbClr val="F26B43"/>
          </p15:clr>
        </p15:guide>
        <p15:guide id="25" pos="7137" userDrawn="1">
          <p15:clr>
            <a:srgbClr val="F26B43"/>
          </p15:clr>
        </p15:guide>
        <p15:guide id="26" pos="7559" userDrawn="1">
          <p15:clr>
            <a:srgbClr val="F26B43"/>
          </p15:clr>
        </p15:guide>
        <p15:guide id="27" orient="horz" userDrawn="1">
          <p15:clr>
            <a:srgbClr val="F26B43"/>
          </p15:clr>
        </p15:guide>
        <p15:guide id="28" orient="horz" pos="4320" userDrawn="1">
          <p15:clr>
            <a:srgbClr val="F26B43"/>
          </p15:clr>
        </p15:guide>
        <p15:guide id="29" orient="horz" pos="120" userDrawn="1">
          <p15:clr>
            <a:srgbClr val="F26B43"/>
          </p15:clr>
        </p15:guide>
        <p15:guide id="30" orient="horz" pos="188" userDrawn="1">
          <p15:clr>
            <a:srgbClr val="F26B43"/>
          </p15:clr>
        </p15:guide>
        <p15:guide id="31" orient="horz" pos="256" userDrawn="1">
          <p15:clr>
            <a:srgbClr val="F26B43"/>
          </p15:clr>
        </p15:guide>
        <p15:guide id="32" orient="horz" pos="324" userDrawn="1">
          <p15:clr>
            <a:srgbClr val="F26B43"/>
          </p15:clr>
        </p15:guide>
        <p15:guide id="33" orient="horz" pos="392" userDrawn="1">
          <p15:clr>
            <a:srgbClr val="F26B43"/>
          </p15:clr>
        </p15:guide>
        <p15:guide id="34" orient="horz" pos="460" userDrawn="1">
          <p15:clr>
            <a:srgbClr val="F26B43"/>
          </p15:clr>
        </p15:guide>
        <p15:guide id="35" orient="horz" pos="528" userDrawn="1">
          <p15:clr>
            <a:srgbClr val="F26B43"/>
          </p15:clr>
        </p15:guide>
        <p15:guide id="36" orient="horz" pos="596" userDrawn="1">
          <p15:clr>
            <a:srgbClr val="F26B43"/>
          </p15:clr>
        </p15:guide>
        <p15:guide id="37" orient="horz" pos="664" userDrawn="1">
          <p15:clr>
            <a:srgbClr val="F26B43"/>
          </p15:clr>
        </p15:guide>
        <p15:guide id="38" orient="horz" pos="732" userDrawn="1">
          <p15:clr>
            <a:srgbClr val="F26B43"/>
          </p15:clr>
        </p15:guide>
        <p15:guide id="39" orient="horz" pos="800" userDrawn="1">
          <p15:clr>
            <a:srgbClr val="F26B43"/>
          </p15:clr>
        </p15:guide>
        <p15:guide id="40" orient="horz" pos="868" userDrawn="1">
          <p15:clr>
            <a:srgbClr val="F26B43"/>
          </p15:clr>
        </p15:guide>
        <p15:guide id="41" orient="horz" pos="936" userDrawn="1">
          <p15:clr>
            <a:srgbClr val="F26B43"/>
          </p15:clr>
        </p15:guide>
        <p15:guide id="42" orient="horz" pos="1004" userDrawn="1">
          <p15:clr>
            <a:srgbClr val="F26B43"/>
          </p15:clr>
        </p15:guide>
        <p15:guide id="43" orient="horz" pos="1072" userDrawn="1">
          <p15:clr>
            <a:srgbClr val="F26B43"/>
          </p15:clr>
        </p15:guide>
        <p15:guide id="44" orient="horz" pos="1140" userDrawn="1">
          <p15:clr>
            <a:srgbClr val="F26B43"/>
          </p15:clr>
        </p15:guide>
        <p15:guide id="45" orient="horz" pos="1208" userDrawn="1">
          <p15:clr>
            <a:srgbClr val="F26B43"/>
          </p15:clr>
        </p15:guide>
        <p15:guide id="46" orient="horz" pos="1276" userDrawn="1">
          <p15:clr>
            <a:srgbClr val="F26B43"/>
          </p15:clr>
        </p15:guide>
        <p15:guide id="47" orient="horz" pos="1344" userDrawn="1">
          <p15:clr>
            <a:srgbClr val="F26B43"/>
          </p15:clr>
        </p15:guide>
        <p15:guide id="48" orient="horz" pos="1412" userDrawn="1">
          <p15:clr>
            <a:srgbClr val="F26B43"/>
          </p15:clr>
        </p15:guide>
        <p15:guide id="49" orient="horz" pos="1480" userDrawn="1">
          <p15:clr>
            <a:srgbClr val="F26B43"/>
          </p15:clr>
        </p15:guide>
        <p15:guide id="50" orient="horz" pos="1548" userDrawn="1">
          <p15:clr>
            <a:srgbClr val="F26B43"/>
          </p15:clr>
        </p15:guide>
        <p15:guide id="51" orient="horz" pos="1616" userDrawn="1">
          <p15:clr>
            <a:srgbClr val="F26B43"/>
          </p15:clr>
        </p15:guide>
        <p15:guide id="52" orient="horz" pos="1684" userDrawn="1">
          <p15:clr>
            <a:srgbClr val="F26B43"/>
          </p15:clr>
        </p15:guide>
        <p15:guide id="53" orient="horz" pos="1752" userDrawn="1">
          <p15:clr>
            <a:srgbClr val="F26B43"/>
          </p15:clr>
        </p15:guide>
        <p15:guide id="54" orient="horz" pos="1820" userDrawn="1">
          <p15:clr>
            <a:srgbClr val="F26B43"/>
          </p15:clr>
        </p15:guide>
        <p15:guide id="55" orient="horz" pos="1888" userDrawn="1">
          <p15:clr>
            <a:srgbClr val="F26B43"/>
          </p15:clr>
        </p15:guide>
        <p15:guide id="56" orient="horz" pos="1956" userDrawn="1">
          <p15:clr>
            <a:srgbClr val="F26B43"/>
          </p15:clr>
        </p15:guide>
        <p15:guide id="57" orient="horz" pos="2024" userDrawn="1">
          <p15:clr>
            <a:srgbClr val="F26B43"/>
          </p15:clr>
        </p15:guide>
        <p15:guide id="58" orient="horz" pos="2092" userDrawn="1">
          <p15:clr>
            <a:srgbClr val="F26B43"/>
          </p15:clr>
        </p15:guide>
        <p15:guide id="59" orient="horz" pos="2160" userDrawn="1">
          <p15:clr>
            <a:srgbClr val="F26B43"/>
          </p15:clr>
        </p15:guide>
        <p15:guide id="60" orient="horz" pos="2227" userDrawn="1">
          <p15:clr>
            <a:srgbClr val="F26B43"/>
          </p15:clr>
        </p15:guide>
        <p15:guide id="61" orient="horz" pos="2295" userDrawn="1">
          <p15:clr>
            <a:srgbClr val="F26B43"/>
          </p15:clr>
        </p15:guide>
        <p15:guide id="62" orient="horz" pos="2363" userDrawn="1">
          <p15:clr>
            <a:srgbClr val="F26B43"/>
          </p15:clr>
        </p15:guide>
        <p15:guide id="63" orient="horz" pos="2431" userDrawn="1">
          <p15:clr>
            <a:srgbClr val="F26B43"/>
          </p15:clr>
        </p15:guide>
        <p15:guide id="64" orient="horz" pos="2499" userDrawn="1">
          <p15:clr>
            <a:srgbClr val="F26B43"/>
          </p15:clr>
        </p15:guide>
        <p15:guide id="65" orient="horz" pos="2567" userDrawn="1">
          <p15:clr>
            <a:srgbClr val="F26B43"/>
          </p15:clr>
        </p15:guide>
        <p15:guide id="66" orient="horz" pos="2635" userDrawn="1">
          <p15:clr>
            <a:srgbClr val="F26B43"/>
          </p15:clr>
        </p15:guide>
        <p15:guide id="67" orient="horz" pos="2703" userDrawn="1">
          <p15:clr>
            <a:srgbClr val="F26B43"/>
          </p15:clr>
        </p15:guide>
        <p15:guide id="68" orient="horz" pos="2771" userDrawn="1">
          <p15:clr>
            <a:srgbClr val="F26B43"/>
          </p15:clr>
        </p15:guide>
        <p15:guide id="69" orient="horz" pos="2839" userDrawn="1">
          <p15:clr>
            <a:srgbClr val="F26B43"/>
          </p15:clr>
        </p15:guide>
        <p15:guide id="70" orient="horz" pos="2907" userDrawn="1">
          <p15:clr>
            <a:srgbClr val="F26B43"/>
          </p15:clr>
        </p15:guide>
        <p15:guide id="71" orient="horz" pos="2975" userDrawn="1">
          <p15:clr>
            <a:srgbClr val="F26B43"/>
          </p15:clr>
        </p15:guide>
        <p15:guide id="72" orient="horz" pos="3043" userDrawn="1">
          <p15:clr>
            <a:srgbClr val="F26B43"/>
          </p15:clr>
        </p15:guide>
        <p15:guide id="73" orient="horz" pos="3111" userDrawn="1">
          <p15:clr>
            <a:srgbClr val="F26B43"/>
          </p15:clr>
        </p15:guide>
        <p15:guide id="74" orient="horz" pos="3179" userDrawn="1">
          <p15:clr>
            <a:srgbClr val="F26B43"/>
          </p15:clr>
        </p15:guide>
        <p15:guide id="75" orient="horz" pos="3247" userDrawn="1">
          <p15:clr>
            <a:srgbClr val="F26B43"/>
          </p15:clr>
        </p15:guide>
        <p15:guide id="76" orient="horz" pos="3315" userDrawn="1">
          <p15:clr>
            <a:srgbClr val="F26B43"/>
          </p15:clr>
        </p15:guide>
        <p15:guide id="77" orient="horz" pos="3383" userDrawn="1">
          <p15:clr>
            <a:srgbClr val="F26B43"/>
          </p15:clr>
        </p15:guide>
        <p15:guide id="78" orient="horz" pos="3451" userDrawn="1">
          <p15:clr>
            <a:srgbClr val="F26B43"/>
          </p15:clr>
        </p15:guide>
        <p15:guide id="79" orient="horz" pos="3519" userDrawn="1">
          <p15:clr>
            <a:srgbClr val="F26B43"/>
          </p15:clr>
        </p15:guide>
        <p15:guide id="80" orient="horz" pos="3587" userDrawn="1">
          <p15:clr>
            <a:srgbClr val="F26B43"/>
          </p15:clr>
        </p15:guide>
        <p15:guide id="81" orient="horz" pos="3655" userDrawn="1">
          <p15:clr>
            <a:srgbClr val="F26B43"/>
          </p15:clr>
        </p15:guide>
        <p15:guide id="82" orient="horz" pos="3723" userDrawn="1">
          <p15:clr>
            <a:srgbClr val="F26B43"/>
          </p15:clr>
        </p15:guide>
        <p15:guide id="83" orient="horz" pos="3791" userDrawn="1">
          <p15:clr>
            <a:srgbClr val="F26B43"/>
          </p15:clr>
        </p15:guide>
        <p15:guide id="84" orient="horz" pos="3859" userDrawn="1">
          <p15:clr>
            <a:srgbClr val="F26B43"/>
          </p15:clr>
        </p15:guide>
        <p15:guide id="85" orient="horz" pos="3927" userDrawn="1">
          <p15:clr>
            <a:srgbClr val="F26B43"/>
          </p15:clr>
        </p15:guide>
        <p15:guide id="86" orient="horz" pos="3995" userDrawn="1">
          <p15:clr>
            <a:srgbClr val="F26B43"/>
          </p15:clr>
        </p15:guide>
        <p15:guide id="87" orient="horz" pos="4063" userDrawn="1">
          <p15:clr>
            <a:srgbClr val="F26B43"/>
          </p15:clr>
        </p15:guide>
        <p15:guide id="88" orient="horz" pos="4131" userDrawn="1">
          <p15:clr>
            <a:srgbClr val="F26B43"/>
          </p15:clr>
        </p15:guide>
        <p15:guide id="89" orient="horz" pos="419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D864F03-6F97-7909-3A59-2B016D4AB6C3}"/>
              </a:ext>
            </a:extLst>
          </p:cNvPr>
          <p:cNvSpPr>
            <a:spLocks noGrp="1"/>
          </p:cNvSpPr>
          <p:nvPr>
            <p:ph type="sldNum" sz="quarter" idx="4"/>
          </p:nvPr>
        </p:nvSpPr>
        <p:spPr/>
        <p:txBody>
          <a:bodyPr/>
          <a:lstStyle/>
          <a:p>
            <a:fld id="{2B04EA93-A776-6D43-B8D6-1BAA8FF56A4E}" type="slidenum">
              <a:rPr lang="en-US" smtClean="0"/>
              <a:pPr/>
              <a:t>1</a:t>
            </a:fld>
            <a:endParaRPr lang="en-US"/>
          </a:p>
        </p:txBody>
      </p:sp>
      <p:sp>
        <p:nvSpPr>
          <p:cNvPr id="5" name="Title 4">
            <a:extLst>
              <a:ext uri="{FF2B5EF4-FFF2-40B4-BE49-F238E27FC236}">
                <a16:creationId xmlns:a16="http://schemas.microsoft.com/office/drawing/2014/main" id="{09DE0FCB-65D2-C540-1501-065D579B6FC3}"/>
              </a:ext>
            </a:extLst>
          </p:cNvPr>
          <p:cNvSpPr>
            <a:spLocks noGrp="1"/>
          </p:cNvSpPr>
          <p:nvPr>
            <p:ph type="ctrTitle"/>
          </p:nvPr>
        </p:nvSpPr>
        <p:spPr/>
        <p:txBody>
          <a:bodyPr/>
          <a:lstStyle/>
          <a:p>
            <a:r>
              <a:rPr lang="en-US" err="1">
                <a:latin typeface="Valtech Neue Light"/>
              </a:rPr>
              <a:t>BajaaNa</a:t>
            </a:r>
            <a:br>
              <a:rPr lang="en-US"/>
            </a:br>
            <a:r>
              <a:rPr lang="en-US" sz="1400">
                <a:latin typeface="Valtech Neue Light"/>
              </a:rPr>
              <a:t>                                        </a:t>
            </a:r>
            <a:r>
              <a:rPr lang="en-US" sz="2000">
                <a:latin typeface="Valtech Neue Light"/>
              </a:rPr>
              <a:t>(A Music Player)</a:t>
            </a:r>
          </a:p>
        </p:txBody>
      </p:sp>
      <p:sp>
        <p:nvSpPr>
          <p:cNvPr id="6" name="Text Placeholder 5">
            <a:extLst>
              <a:ext uri="{FF2B5EF4-FFF2-40B4-BE49-F238E27FC236}">
                <a16:creationId xmlns:a16="http://schemas.microsoft.com/office/drawing/2014/main" id="{946336A2-CD31-93FE-DBD6-7D89D517FDBF}"/>
              </a:ext>
            </a:extLst>
          </p:cNvPr>
          <p:cNvSpPr>
            <a:spLocks noGrp="1"/>
          </p:cNvSpPr>
          <p:nvPr>
            <p:ph type="body" sz="quarter" idx="11"/>
          </p:nvPr>
        </p:nvSpPr>
        <p:spPr>
          <a:xfrm>
            <a:off x="190500" y="3859213"/>
            <a:ext cx="5734050" cy="2306091"/>
          </a:xfrm>
        </p:spPr>
        <p:txBody>
          <a:bodyPr vert="horz" lIns="0" tIns="0" rIns="0" bIns="0" numCol="2" spcCol="365760" rtlCol="0" anchor="t">
            <a:noAutofit/>
          </a:bodyPr>
          <a:lstStyle/>
          <a:p>
            <a:pPr marL="285750" indent="-285750">
              <a:lnSpc>
                <a:spcPct val="150000"/>
              </a:lnSpc>
              <a:buFont typeface="Arial" panose="020B0604020202020204" pitchFamily="34" charset="0"/>
              <a:buChar char="•"/>
            </a:pPr>
            <a:r>
              <a:rPr lang="en-US"/>
              <a:t>Aesha Shah</a:t>
            </a:r>
          </a:p>
          <a:p>
            <a:pPr marL="285750" indent="-285750">
              <a:lnSpc>
                <a:spcPct val="150000"/>
              </a:lnSpc>
              <a:buFont typeface="Arial" panose="020B0604020202020204" pitchFamily="34" charset="0"/>
              <a:buChar char="•"/>
            </a:pPr>
            <a:r>
              <a:rPr lang="en-US">
                <a:latin typeface="Valtech Neue Light"/>
              </a:rPr>
              <a:t>Badal Singh Rathore</a:t>
            </a:r>
            <a:endParaRPr lang="en-US"/>
          </a:p>
          <a:p>
            <a:pPr marL="285750" indent="-285750">
              <a:lnSpc>
                <a:spcPct val="150000"/>
              </a:lnSpc>
              <a:buFont typeface="Arial" panose="020B0604020202020204" pitchFamily="34" charset="0"/>
              <a:buChar char="•"/>
            </a:pPr>
            <a:r>
              <a:rPr lang="en-US"/>
              <a:t>Bhavya Patel</a:t>
            </a:r>
          </a:p>
          <a:p>
            <a:pPr marL="285750" indent="-285750">
              <a:lnSpc>
                <a:spcPct val="150000"/>
              </a:lnSpc>
              <a:buFont typeface="Arial" panose="020B0604020202020204" pitchFamily="34" charset="0"/>
              <a:buChar char="•"/>
            </a:pPr>
            <a:r>
              <a:rPr lang="en-US"/>
              <a:t>Sakshi Gurbani</a:t>
            </a:r>
          </a:p>
          <a:p>
            <a:pPr marL="285750" indent="-285750">
              <a:lnSpc>
                <a:spcPct val="150000"/>
              </a:lnSpc>
              <a:buFont typeface="Arial" panose="020B0604020202020204" pitchFamily="34" charset="0"/>
              <a:buChar char="•"/>
            </a:pPr>
            <a:r>
              <a:rPr lang="en-US"/>
              <a:t>Sarthak Khandelwal</a:t>
            </a:r>
          </a:p>
          <a:p>
            <a:endParaRPr lang="en-US"/>
          </a:p>
        </p:txBody>
      </p:sp>
      <p:sp>
        <p:nvSpPr>
          <p:cNvPr id="4" name="Footer Placeholder 3">
            <a:extLst>
              <a:ext uri="{FF2B5EF4-FFF2-40B4-BE49-F238E27FC236}">
                <a16:creationId xmlns:a16="http://schemas.microsoft.com/office/drawing/2014/main" id="{0C301C37-29EB-78E4-7DBD-2EF9C6DE40EE}"/>
              </a:ext>
            </a:extLst>
          </p:cNvPr>
          <p:cNvSpPr>
            <a:spLocks noGrp="1"/>
          </p:cNvSpPr>
          <p:nvPr>
            <p:ph type="ftr" sz="quarter" idx="3"/>
          </p:nvPr>
        </p:nvSpPr>
        <p:spPr/>
        <p:txBody>
          <a:bodyPr/>
          <a:lstStyle/>
          <a:p>
            <a:r>
              <a:rPr lang="en-US"/>
              <a:t>Add client via Header &amp; Footer tool</a:t>
            </a:r>
          </a:p>
        </p:txBody>
      </p:sp>
      <p:sp>
        <p:nvSpPr>
          <p:cNvPr id="2" name="Date Placeholder 1">
            <a:extLst>
              <a:ext uri="{FF2B5EF4-FFF2-40B4-BE49-F238E27FC236}">
                <a16:creationId xmlns:a16="http://schemas.microsoft.com/office/drawing/2014/main" id="{6207F7BE-CE8B-16F8-9440-B2D803BD153D}"/>
              </a:ext>
            </a:extLst>
          </p:cNvPr>
          <p:cNvSpPr>
            <a:spLocks noGrp="1"/>
          </p:cNvSpPr>
          <p:nvPr>
            <p:ph type="dt" sz="half" idx="2"/>
          </p:nvPr>
        </p:nvSpPr>
        <p:spPr/>
        <p:txBody>
          <a:bodyPr/>
          <a:lstStyle/>
          <a:p>
            <a:fld id="{D07E895F-3644-6240-98B1-51C872AD3DD8}" type="datetime4">
              <a:rPr lang="en-US" smtClean="0"/>
              <a:t>April 6, 2025</a:t>
            </a:fld>
            <a:endParaRPr lang="en-US"/>
          </a:p>
        </p:txBody>
      </p:sp>
    </p:spTree>
    <p:extLst>
      <p:ext uri="{BB962C8B-B14F-4D97-AF65-F5344CB8AC3E}">
        <p14:creationId xmlns:p14="http://schemas.microsoft.com/office/powerpoint/2010/main" val="13881908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ECE9E-66D8-1CA6-2A0D-77D8A8095DED}"/>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AECCEC3-ECF4-A579-45F8-2FEFB520B0AE}"/>
              </a:ext>
            </a:extLst>
          </p:cNvPr>
          <p:cNvSpPr>
            <a:spLocks noGrp="1"/>
          </p:cNvSpPr>
          <p:nvPr>
            <p:ph type="sldNum" sz="quarter" idx="4"/>
          </p:nvPr>
        </p:nvSpPr>
        <p:spPr/>
        <p:txBody>
          <a:bodyPr/>
          <a:lstStyle/>
          <a:p>
            <a:fld id="{48C2F153-5DD3-6947-84E4-FEB655A10BEE}" type="slidenum">
              <a:rPr lang="en-US" smtClean="0"/>
              <a:pPr/>
              <a:t>10</a:t>
            </a:fld>
            <a:endParaRPr lang="en-US"/>
          </a:p>
        </p:txBody>
      </p:sp>
      <p:sp>
        <p:nvSpPr>
          <p:cNvPr id="4" name="Title 3">
            <a:extLst>
              <a:ext uri="{FF2B5EF4-FFF2-40B4-BE49-F238E27FC236}">
                <a16:creationId xmlns:a16="http://schemas.microsoft.com/office/drawing/2014/main" id="{83D4C8FD-C916-0BA3-AF21-5F00248C98E0}"/>
              </a:ext>
            </a:extLst>
          </p:cNvPr>
          <p:cNvSpPr>
            <a:spLocks noGrp="1"/>
          </p:cNvSpPr>
          <p:nvPr>
            <p:ph type="title"/>
          </p:nvPr>
        </p:nvSpPr>
        <p:spPr/>
        <p:txBody>
          <a:bodyPr/>
          <a:lstStyle/>
          <a:p>
            <a:r>
              <a:rPr lang="en-US"/>
              <a:t>Valtech Mobility Presentation Template</a:t>
            </a:r>
          </a:p>
        </p:txBody>
      </p:sp>
      <p:sp>
        <p:nvSpPr>
          <p:cNvPr id="3" name="Date Placeholder 2">
            <a:extLst>
              <a:ext uri="{FF2B5EF4-FFF2-40B4-BE49-F238E27FC236}">
                <a16:creationId xmlns:a16="http://schemas.microsoft.com/office/drawing/2014/main" id="{FC994644-895A-D794-A75B-1EBC514476B9}"/>
              </a:ext>
            </a:extLst>
          </p:cNvPr>
          <p:cNvSpPr>
            <a:spLocks noGrp="1"/>
          </p:cNvSpPr>
          <p:nvPr>
            <p:ph type="dt" sz="half" idx="2"/>
          </p:nvPr>
        </p:nvSpPr>
        <p:spPr/>
        <p:txBody>
          <a:bodyPr/>
          <a:lstStyle/>
          <a:p>
            <a:fld id="{EBC9F088-F9DB-CE44-BD65-4478836EED47}" type="datetime4">
              <a:rPr lang="en-US" smtClean="0"/>
              <a:t>April 6, 2025</a:t>
            </a:fld>
            <a:endParaRPr lang="en-US"/>
          </a:p>
        </p:txBody>
      </p:sp>
      <p:sp>
        <p:nvSpPr>
          <p:cNvPr id="7" name="Text Placeholder 6">
            <a:extLst>
              <a:ext uri="{FF2B5EF4-FFF2-40B4-BE49-F238E27FC236}">
                <a16:creationId xmlns:a16="http://schemas.microsoft.com/office/drawing/2014/main" id="{0819939A-2668-7E4B-A535-BDAEE1B74A14}"/>
              </a:ext>
            </a:extLst>
          </p:cNvPr>
          <p:cNvSpPr>
            <a:spLocks noGrp="1"/>
          </p:cNvSpPr>
          <p:nvPr>
            <p:ph type="body" sz="quarter" idx="14"/>
          </p:nvPr>
        </p:nvSpPr>
        <p:spPr>
          <a:xfrm>
            <a:off x="3792527" y="2725191"/>
            <a:ext cx="6970783" cy="1403350"/>
          </a:xfrm>
        </p:spPr>
        <p:txBody>
          <a:bodyPr vert="horz" lIns="0" tIns="0" rIns="0" bIns="0" rtlCol="0" anchor="t">
            <a:noAutofit/>
          </a:bodyPr>
          <a:lstStyle/>
          <a:p>
            <a:r>
              <a:rPr lang="en-US" b="1">
                <a:latin typeface="Valtech Neue Light"/>
              </a:rPr>
              <a:t>Project Demo</a:t>
            </a:r>
            <a:endParaRPr lang="en-US" b="1"/>
          </a:p>
        </p:txBody>
      </p:sp>
      <p:sp>
        <p:nvSpPr>
          <p:cNvPr id="5" name="Footer Placeholder 4">
            <a:extLst>
              <a:ext uri="{FF2B5EF4-FFF2-40B4-BE49-F238E27FC236}">
                <a16:creationId xmlns:a16="http://schemas.microsoft.com/office/drawing/2014/main" id="{8CCC9676-2485-AB3F-F0BA-B8C5FB85F74F}"/>
              </a:ext>
            </a:extLst>
          </p:cNvPr>
          <p:cNvSpPr>
            <a:spLocks noGrp="1"/>
          </p:cNvSpPr>
          <p:nvPr>
            <p:ph type="ftr" sz="quarter" idx="3"/>
          </p:nvPr>
        </p:nvSpPr>
        <p:spPr/>
        <p:txBody>
          <a:bodyPr/>
          <a:lstStyle/>
          <a:p>
            <a:r>
              <a:rPr lang="en-US"/>
              <a:t>Add client via Header &amp; Footer tool</a:t>
            </a:r>
          </a:p>
        </p:txBody>
      </p:sp>
    </p:spTree>
    <p:extLst>
      <p:ext uri="{BB962C8B-B14F-4D97-AF65-F5344CB8AC3E}">
        <p14:creationId xmlns:p14="http://schemas.microsoft.com/office/powerpoint/2010/main" val="912939696"/>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BA1C429-F04A-B92E-52AF-C5D04A5B37C3}"/>
              </a:ext>
            </a:extLst>
          </p:cNvPr>
          <p:cNvSpPr>
            <a:spLocks noGrp="1"/>
          </p:cNvSpPr>
          <p:nvPr>
            <p:ph type="sldNum" sz="quarter" idx="4"/>
          </p:nvPr>
        </p:nvSpPr>
        <p:spPr/>
        <p:txBody>
          <a:bodyPr/>
          <a:lstStyle/>
          <a:p>
            <a:fld id="{48C2F153-5DD3-6947-84E4-FEB655A10BEE}" type="slidenum">
              <a:rPr lang="de-DE"/>
              <a:pPr/>
              <a:t>2</a:t>
            </a:fld>
            <a:endParaRPr lang="de-DE"/>
          </a:p>
        </p:txBody>
      </p:sp>
      <p:sp>
        <p:nvSpPr>
          <p:cNvPr id="7" name="Titel 6">
            <a:extLst>
              <a:ext uri="{FF2B5EF4-FFF2-40B4-BE49-F238E27FC236}">
                <a16:creationId xmlns:a16="http://schemas.microsoft.com/office/drawing/2014/main" id="{145A39CE-A779-2165-D15C-599144C4BB41}"/>
              </a:ext>
            </a:extLst>
          </p:cNvPr>
          <p:cNvSpPr>
            <a:spLocks noGrp="1"/>
          </p:cNvSpPr>
          <p:nvPr>
            <p:ph type="title"/>
          </p:nvPr>
        </p:nvSpPr>
        <p:spPr/>
        <p:txBody>
          <a:bodyPr/>
          <a:lstStyle/>
          <a:p>
            <a:endParaRPr lang="en-US"/>
          </a:p>
        </p:txBody>
      </p:sp>
      <p:sp>
        <p:nvSpPr>
          <p:cNvPr id="5" name="Datumsplatzhalter 4">
            <a:extLst>
              <a:ext uri="{FF2B5EF4-FFF2-40B4-BE49-F238E27FC236}">
                <a16:creationId xmlns:a16="http://schemas.microsoft.com/office/drawing/2014/main" id="{1AAE3FE7-DA8D-5680-EEB6-E71F9EBCF1E0}"/>
              </a:ext>
            </a:extLst>
          </p:cNvPr>
          <p:cNvSpPr>
            <a:spLocks noGrp="1"/>
          </p:cNvSpPr>
          <p:nvPr>
            <p:ph type="dt" sz="half" idx="2"/>
          </p:nvPr>
        </p:nvSpPr>
        <p:spPr>
          <a:xfrm>
            <a:off x="9336360" y="255854"/>
            <a:ext cx="1660525" cy="125413"/>
          </a:xfrm>
        </p:spPr>
        <p:txBody>
          <a:bodyPr/>
          <a:lstStyle/>
          <a:p>
            <a:fld id="{8644588A-556C-F648-89A6-7008685A8FAE}" type="datetime4">
              <a:rPr lang="en-US" smtClean="0"/>
              <a:pPr/>
              <a:t>April 6, 2025</a:t>
            </a:fld>
            <a:endParaRPr lang="en-US"/>
          </a:p>
        </p:txBody>
      </p:sp>
      <p:sp>
        <p:nvSpPr>
          <p:cNvPr id="8" name="Textplatzhalter 7">
            <a:extLst>
              <a:ext uri="{FF2B5EF4-FFF2-40B4-BE49-F238E27FC236}">
                <a16:creationId xmlns:a16="http://schemas.microsoft.com/office/drawing/2014/main" id="{D7F3A0F4-61DF-515E-DA1D-3ED36BEA05F1}"/>
              </a:ext>
            </a:extLst>
          </p:cNvPr>
          <p:cNvSpPr>
            <a:spLocks noGrp="1"/>
          </p:cNvSpPr>
          <p:nvPr>
            <p:ph type="body" sz="quarter" idx="13"/>
          </p:nvPr>
        </p:nvSpPr>
        <p:spPr>
          <a:xfrm>
            <a:off x="352425" y="2259509"/>
            <a:ext cx="7772400" cy="4532313"/>
          </a:xfrm>
        </p:spPr>
        <p:txBody>
          <a:bodyPr/>
          <a:lstStyle/>
          <a:p>
            <a:pPr marL="342900" indent="-342900">
              <a:lnSpc>
                <a:spcPct val="150000"/>
              </a:lnSpc>
              <a:buFont typeface="Arial" panose="020B0604020202020204" pitchFamily="34" charset="0"/>
              <a:buChar char="•"/>
            </a:pPr>
            <a:r>
              <a:rPr lang="en-US" sz="2400"/>
              <a:t>Objective</a:t>
            </a:r>
          </a:p>
          <a:p>
            <a:pPr marL="342900" indent="-342900">
              <a:lnSpc>
                <a:spcPct val="150000"/>
              </a:lnSpc>
              <a:buFont typeface="Arial" panose="020B0604020202020204" pitchFamily="34" charset="0"/>
              <a:buChar char="•"/>
            </a:pPr>
            <a:r>
              <a:rPr lang="en-US" sz="2400"/>
              <a:t>Approach</a:t>
            </a:r>
          </a:p>
          <a:p>
            <a:pPr marL="342900" indent="-342900">
              <a:lnSpc>
                <a:spcPct val="150000"/>
              </a:lnSpc>
              <a:buFont typeface="Arial" panose="020B0604020202020204" pitchFamily="34" charset="0"/>
              <a:buChar char="•"/>
            </a:pPr>
            <a:r>
              <a:rPr lang="en-US" sz="2400"/>
              <a:t>Difficulties faced</a:t>
            </a:r>
          </a:p>
          <a:p>
            <a:pPr marL="342900" indent="-342900">
              <a:lnSpc>
                <a:spcPct val="150000"/>
              </a:lnSpc>
              <a:buFont typeface="Arial" panose="020B0604020202020204" pitchFamily="34" charset="0"/>
              <a:buChar char="•"/>
            </a:pPr>
            <a:r>
              <a:rPr lang="en-US" sz="2400"/>
              <a:t>Learnings</a:t>
            </a:r>
          </a:p>
          <a:p>
            <a:pPr marL="342900" indent="-342900">
              <a:lnSpc>
                <a:spcPct val="150000"/>
              </a:lnSpc>
              <a:buFont typeface="Arial" panose="020B0604020202020204" pitchFamily="34" charset="0"/>
              <a:buChar char="•"/>
            </a:pPr>
            <a:r>
              <a:rPr lang="en-US" sz="2400"/>
              <a:t>Future scope</a:t>
            </a:r>
          </a:p>
        </p:txBody>
      </p:sp>
      <p:sp>
        <p:nvSpPr>
          <p:cNvPr id="3" name="Fußzeilenplatzhalter 2">
            <a:extLst>
              <a:ext uri="{FF2B5EF4-FFF2-40B4-BE49-F238E27FC236}">
                <a16:creationId xmlns:a16="http://schemas.microsoft.com/office/drawing/2014/main" id="{5356F513-EB63-17DA-9649-7D719C89AFBB}"/>
              </a:ext>
            </a:extLst>
          </p:cNvPr>
          <p:cNvSpPr>
            <a:spLocks noGrp="1"/>
          </p:cNvSpPr>
          <p:nvPr>
            <p:ph type="ftr" sz="quarter" idx="3"/>
          </p:nvPr>
        </p:nvSpPr>
        <p:spPr/>
        <p:txBody>
          <a:bodyPr/>
          <a:lstStyle/>
          <a:p>
            <a:r>
              <a:rPr lang="en-US"/>
              <a:t>Add client via Header &amp; Footer tool</a:t>
            </a:r>
          </a:p>
        </p:txBody>
      </p:sp>
      <p:sp>
        <p:nvSpPr>
          <p:cNvPr id="4" name="TextBox 3">
            <a:extLst>
              <a:ext uri="{FF2B5EF4-FFF2-40B4-BE49-F238E27FC236}">
                <a16:creationId xmlns:a16="http://schemas.microsoft.com/office/drawing/2014/main" id="{BB63D07C-18E5-F2A3-2590-5C1906436166}"/>
              </a:ext>
            </a:extLst>
          </p:cNvPr>
          <p:cNvSpPr txBox="1"/>
          <p:nvPr/>
        </p:nvSpPr>
        <p:spPr>
          <a:xfrm>
            <a:off x="352425" y="980728"/>
            <a:ext cx="5023495" cy="615553"/>
          </a:xfrm>
          <a:prstGeom prst="rect">
            <a:avLst/>
          </a:prstGeom>
          <a:noFill/>
        </p:spPr>
        <p:txBody>
          <a:bodyPr wrap="square" lIns="0" tIns="0" rIns="0" bIns="0" rtlCol="0" anchor="t">
            <a:spAutoFit/>
          </a:bodyPr>
          <a:lstStyle/>
          <a:p>
            <a:pPr algn="l"/>
            <a:r>
              <a:rPr lang="en-US" sz="3600">
                <a:solidFill>
                  <a:schemeClr val="bg1"/>
                </a:solidFill>
                <a:latin typeface="Valtech Neue Light"/>
              </a:rPr>
              <a:t>Next </a:t>
            </a:r>
            <a:r>
              <a:rPr lang="en-US" sz="4000">
                <a:solidFill>
                  <a:schemeClr val="bg1"/>
                </a:solidFill>
                <a:latin typeface="Valtech Neue Light"/>
              </a:rPr>
              <a:t>Slides</a:t>
            </a:r>
            <a:r>
              <a:rPr lang="en-US" sz="3600">
                <a:solidFill>
                  <a:schemeClr val="bg1"/>
                </a:solidFill>
                <a:latin typeface="Valtech Neue Light"/>
              </a:rPr>
              <a:t> Include:</a:t>
            </a:r>
          </a:p>
        </p:txBody>
      </p:sp>
    </p:spTree>
    <p:extLst>
      <p:ext uri="{BB962C8B-B14F-4D97-AF65-F5344CB8AC3E}">
        <p14:creationId xmlns:p14="http://schemas.microsoft.com/office/powerpoint/2010/main" val="1337195739"/>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4D0E0AA-3B2C-8127-4CAF-68CED4AC2E37}"/>
              </a:ext>
            </a:extLst>
          </p:cNvPr>
          <p:cNvSpPr>
            <a:spLocks noGrp="1"/>
          </p:cNvSpPr>
          <p:nvPr>
            <p:ph type="sldNum" sz="quarter" idx="4"/>
          </p:nvPr>
        </p:nvSpPr>
        <p:spPr/>
        <p:txBody>
          <a:bodyPr/>
          <a:lstStyle/>
          <a:p>
            <a:fld id="{48C2F153-5DD3-6947-84E4-FEB655A10BEE}" type="slidenum">
              <a:rPr lang="en-US" smtClean="0"/>
              <a:pPr/>
              <a:t>3</a:t>
            </a:fld>
            <a:endParaRPr lang="en-US"/>
          </a:p>
        </p:txBody>
      </p:sp>
      <p:sp>
        <p:nvSpPr>
          <p:cNvPr id="9" name="Titel 8">
            <a:extLst>
              <a:ext uri="{FF2B5EF4-FFF2-40B4-BE49-F238E27FC236}">
                <a16:creationId xmlns:a16="http://schemas.microsoft.com/office/drawing/2014/main" id="{68C68C4C-BEA8-DEC4-103F-FADE3829245B}"/>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D881C4DC-B2CD-D199-C7AA-E165032E82B8}"/>
              </a:ext>
            </a:extLst>
          </p:cNvPr>
          <p:cNvSpPr>
            <a:spLocks noGrp="1"/>
          </p:cNvSpPr>
          <p:nvPr>
            <p:ph type="dt" sz="half" idx="2"/>
          </p:nvPr>
        </p:nvSpPr>
        <p:spPr/>
        <p:txBody>
          <a:bodyPr/>
          <a:lstStyle/>
          <a:p>
            <a:fld id="{6538B95C-38FD-1445-8B02-5DCBD56CA8EE}" type="datetime4">
              <a:rPr lang="de-DE" smtClean="0"/>
              <a:t>6. April 2025</a:t>
            </a:fld>
            <a:endParaRPr lang="en-US"/>
          </a:p>
        </p:txBody>
      </p:sp>
      <p:sp>
        <p:nvSpPr>
          <p:cNvPr id="2" name="Text Placeholder 1">
            <a:extLst>
              <a:ext uri="{FF2B5EF4-FFF2-40B4-BE49-F238E27FC236}">
                <a16:creationId xmlns:a16="http://schemas.microsoft.com/office/drawing/2014/main" id="{7ADF880B-B84E-80AB-52F9-E8293DC282AF}"/>
              </a:ext>
            </a:extLst>
          </p:cNvPr>
          <p:cNvSpPr>
            <a:spLocks noGrp="1"/>
          </p:cNvSpPr>
          <p:nvPr>
            <p:ph type="body" sz="quarter" idx="13"/>
          </p:nvPr>
        </p:nvSpPr>
        <p:spPr>
          <a:xfrm>
            <a:off x="269504" y="2131479"/>
            <a:ext cx="9865096" cy="4532313"/>
          </a:xfrm>
        </p:spPr>
        <p:txBody>
          <a:bodyPr/>
          <a:lstStyle/>
          <a:p>
            <a:pPr marL="457200" indent="-457200">
              <a:buFont typeface="Arial" panose="020B0604020202020204" pitchFamily="34" charset="0"/>
              <a:buChar char="•"/>
            </a:pPr>
            <a:r>
              <a:rPr lang="en-IN" sz="2800" b="1"/>
              <a:t>Create a music player with two web pages</a:t>
            </a:r>
            <a:r>
              <a:rPr lang="en-IN" sz="2800"/>
              <a:t>: One page for listing all available songs and another for playing the selected song with controls for play, pause, rewind, and looping.</a:t>
            </a:r>
          </a:p>
          <a:p>
            <a:pPr marL="457200" indent="-457200">
              <a:buFont typeface="Arial" panose="020B0604020202020204" pitchFamily="34" charset="0"/>
              <a:buChar char="•"/>
            </a:pPr>
            <a:endParaRPr lang="en-IN" sz="2800"/>
          </a:p>
          <a:p>
            <a:pPr marL="457200" indent="-457200">
              <a:buFont typeface="Arial" panose="020B0604020202020204" pitchFamily="34" charset="0"/>
              <a:buChar char="•"/>
            </a:pPr>
            <a:r>
              <a:rPr lang="en-IN" sz="2800" b="1"/>
              <a:t>Ensure continuous playback experience</a:t>
            </a:r>
            <a:r>
              <a:rPr lang="en-IN" sz="2800"/>
              <a:t>: The song should resume from the same position where it was last stopped, providing a seamless listening experience.</a:t>
            </a:r>
          </a:p>
          <a:p>
            <a:endParaRPr lang="en-US" sz="1600"/>
          </a:p>
        </p:txBody>
      </p:sp>
      <p:sp>
        <p:nvSpPr>
          <p:cNvPr id="10" name="Footer Placeholder 3">
            <a:extLst>
              <a:ext uri="{FF2B5EF4-FFF2-40B4-BE49-F238E27FC236}">
                <a16:creationId xmlns:a16="http://schemas.microsoft.com/office/drawing/2014/main" id="{6196ADE1-2A66-E478-8382-6F35D244FEE0}"/>
              </a:ext>
            </a:extLst>
          </p:cNvPr>
          <p:cNvSpPr>
            <a:spLocks noGrp="1"/>
          </p:cNvSpPr>
          <p:nvPr>
            <p:ph type="ftr" sz="quarter" idx="3"/>
          </p:nvPr>
        </p:nvSpPr>
        <p:spPr>
          <a:xfrm>
            <a:off x="860425" y="194208"/>
            <a:ext cx="1685925" cy="110592"/>
          </a:xfrm>
        </p:spPr>
        <p:txBody>
          <a:bodyPr/>
          <a:lstStyle/>
          <a:p>
            <a:r>
              <a:rPr lang="en-US">
                <a:solidFill>
                  <a:schemeClr val="tx1"/>
                </a:solidFill>
              </a:rPr>
              <a:t>Add client via Header &amp; Footer tool</a:t>
            </a:r>
          </a:p>
        </p:txBody>
      </p:sp>
      <p:sp>
        <p:nvSpPr>
          <p:cNvPr id="4" name="TextBox 3">
            <a:extLst>
              <a:ext uri="{FF2B5EF4-FFF2-40B4-BE49-F238E27FC236}">
                <a16:creationId xmlns:a16="http://schemas.microsoft.com/office/drawing/2014/main" id="{8AFD0FE1-328D-68E4-66D1-047E9A6C22A6}"/>
              </a:ext>
            </a:extLst>
          </p:cNvPr>
          <p:cNvSpPr txBox="1"/>
          <p:nvPr/>
        </p:nvSpPr>
        <p:spPr>
          <a:xfrm>
            <a:off x="479376" y="764704"/>
            <a:ext cx="4896544" cy="738664"/>
          </a:xfrm>
          <a:prstGeom prst="rect">
            <a:avLst/>
          </a:prstGeom>
          <a:noFill/>
        </p:spPr>
        <p:txBody>
          <a:bodyPr wrap="square" lIns="0" tIns="0" rIns="0" bIns="0" rtlCol="0" anchor="t">
            <a:spAutoFit/>
          </a:bodyPr>
          <a:lstStyle/>
          <a:p>
            <a:pPr algn="l"/>
            <a:r>
              <a:rPr lang="en-US" sz="4800" b="1">
                <a:latin typeface="Valtech Neue Light"/>
              </a:rPr>
              <a:t>Objective</a:t>
            </a:r>
          </a:p>
        </p:txBody>
      </p:sp>
    </p:spTree>
    <p:extLst>
      <p:ext uri="{BB962C8B-B14F-4D97-AF65-F5344CB8AC3E}">
        <p14:creationId xmlns:p14="http://schemas.microsoft.com/office/powerpoint/2010/main" val="2498326060"/>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a:extLst>
            <a:ext uri="{FF2B5EF4-FFF2-40B4-BE49-F238E27FC236}">
              <a16:creationId xmlns:a16="http://schemas.microsoft.com/office/drawing/2014/main" id="{EE7A9954-9464-CC48-8CBB-59D4071A1A39}"/>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6CF0B0-69D8-E5D7-D6AA-A78876B9EDC3}"/>
              </a:ext>
            </a:extLst>
          </p:cNvPr>
          <p:cNvSpPr>
            <a:spLocks noGrp="1"/>
          </p:cNvSpPr>
          <p:nvPr>
            <p:ph type="sldNum" sz="quarter" idx="4"/>
          </p:nvPr>
        </p:nvSpPr>
        <p:spPr/>
        <p:txBody>
          <a:bodyPr/>
          <a:lstStyle/>
          <a:p>
            <a:fld id="{48C2F153-5DD3-6947-84E4-FEB655A10BEE}" type="slidenum">
              <a:rPr lang="en-US" smtClean="0"/>
              <a:pPr/>
              <a:t>4</a:t>
            </a:fld>
            <a:endParaRPr lang="en-US"/>
          </a:p>
        </p:txBody>
      </p:sp>
      <p:sp>
        <p:nvSpPr>
          <p:cNvPr id="9" name="Titel 8">
            <a:extLst>
              <a:ext uri="{FF2B5EF4-FFF2-40B4-BE49-F238E27FC236}">
                <a16:creationId xmlns:a16="http://schemas.microsoft.com/office/drawing/2014/main" id="{6323F742-D129-1CB4-F1C1-B5B308B150EB}"/>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31EDD87B-3694-0E60-5420-75AC668FA44B}"/>
              </a:ext>
            </a:extLst>
          </p:cNvPr>
          <p:cNvSpPr>
            <a:spLocks noGrp="1"/>
          </p:cNvSpPr>
          <p:nvPr>
            <p:ph type="dt" sz="half" idx="2"/>
          </p:nvPr>
        </p:nvSpPr>
        <p:spPr/>
        <p:txBody>
          <a:bodyPr/>
          <a:lstStyle/>
          <a:p>
            <a:fld id="{6538B95C-38FD-1445-8B02-5DCBD56CA8EE}" type="datetime4">
              <a:rPr lang="de-DE" smtClean="0"/>
              <a:t>6. April 2025</a:t>
            </a:fld>
            <a:endParaRPr lang="en-US"/>
          </a:p>
        </p:txBody>
      </p:sp>
      <p:sp>
        <p:nvSpPr>
          <p:cNvPr id="2" name="Text Placeholder 1">
            <a:extLst>
              <a:ext uri="{FF2B5EF4-FFF2-40B4-BE49-F238E27FC236}">
                <a16:creationId xmlns:a16="http://schemas.microsoft.com/office/drawing/2014/main" id="{7F312B22-A398-5431-509E-7F2D400EFCF5}"/>
              </a:ext>
            </a:extLst>
          </p:cNvPr>
          <p:cNvSpPr>
            <a:spLocks noGrp="1"/>
          </p:cNvSpPr>
          <p:nvPr>
            <p:ph type="body" sz="quarter" idx="13"/>
          </p:nvPr>
        </p:nvSpPr>
        <p:spPr>
          <a:xfrm>
            <a:off x="391036" y="1916832"/>
            <a:ext cx="11177572" cy="4532313"/>
          </a:xfrm>
        </p:spPr>
        <p:txBody>
          <a:bodyPr vert="horz" lIns="0" tIns="0" rIns="0" bIns="0" rtlCol="0" anchor="t">
            <a:noAutofit/>
          </a:bodyPr>
          <a:lstStyle/>
          <a:p>
            <a:pPr marL="342900" indent="-342900">
              <a:buFont typeface="Arial" panose="020B0604020202020204" pitchFamily="34" charset="0"/>
              <a:buChar char="•"/>
            </a:pPr>
            <a:r>
              <a:rPr lang="en-IN" sz="2000" b="1"/>
              <a:t>Initial Setup</a:t>
            </a:r>
            <a:r>
              <a:rPr lang="en-IN" sz="2000"/>
              <a:t>: Created a basic web page listing all available songs in a simple format, and a second page for playing the selected song with basic controls like play, pause, and volume adjustment.</a:t>
            </a:r>
          </a:p>
          <a:p>
            <a:pPr marL="342900" indent="-342900">
              <a:buFont typeface="Arial" panose="020B0604020202020204" pitchFamily="34" charset="0"/>
              <a:buChar char="•"/>
            </a:pPr>
            <a:endParaRPr lang="en-IN" sz="2000"/>
          </a:p>
          <a:p>
            <a:pPr marL="342900" indent="-342900">
              <a:buFont typeface="Arial" panose="020B0604020202020204" pitchFamily="34" charset="0"/>
              <a:buChar char="•"/>
            </a:pPr>
            <a:r>
              <a:rPr lang="en-IN" sz="2000" b="1"/>
              <a:t>UI Enhancement for Better User Experience</a:t>
            </a:r>
            <a:r>
              <a:rPr lang="en-IN" sz="2000"/>
              <a:t>: Enhanced the interface by adding advanced controls such as rewind and loop, improving the overall interactivity of the music player.</a:t>
            </a:r>
          </a:p>
          <a:p>
            <a:pPr marL="342900" indent="-342900">
              <a:buFont typeface="Arial" panose="020B0604020202020204" pitchFamily="34" charset="0"/>
              <a:buChar char="•"/>
            </a:pPr>
            <a:endParaRPr lang="en-IN" sz="2000"/>
          </a:p>
          <a:p>
            <a:pPr marL="342900" indent="-342900">
              <a:buFont typeface="Arial" panose="020B0604020202020204" pitchFamily="34" charset="0"/>
              <a:buChar char="•"/>
            </a:pPr>
            <a:r>
              <a:rPr lang="en-IN" sz="2000" b="1"/>
              <a:t>Card-Based Layout for Song List</a:t>
            </a:r>
            <a:r>
              <a:rPr lang="en-IN" sz="2000"/>
              <a:t>: Replaced the plain song list with a more visually appealing card layout, each card showcasing the song’s poster, name, and artist for a cleaner design.</a:t>
            </a:r>
          </a:p>
          <a:p>
            <a:endParaRPr lang="en-IN" sz="2000"/>
          </a:p>
          <a:p>
            <a:endParaRPr lang="en-US" sz="1600"/>
          </a:p>
        </p:txBody>
      </p:sp>
      <p:sp>
        <p:nvSpPr>
          <p:cNvPr id="10" name="Footer Placeholder 3">
            <a:extLst>
              <a:ext uri="{FF2B5EF4-FFF2-40B4-BE49-F238E27FC236}">
                <a16:creationId xmlns:a16="http://schemas.microsoft.com/office/drawing/2014/main" id="{317A2DAE-884C-9319-D815-355982AB1159}"/>
              </a:ext>
            </a:extLst>
          </p:cNvPr>
          <p:cNvSpPr>
            <a:spLocks noGrp="1"/>
          </p:cNvSpPr>
          <p:nvPr>
            <p:ph type="ftr" sz="quarter" idx="3"/>
          </p:nvPr>
        </p:nvSpPr>
        <p:spPr>
          <a:xfrm>
            <a:off x="860425" y="194208"/>
            <a:ext cx="1685925" cy="110592"/>
          </a:xfrm>
        </p:spPr>
        <p:txBody>
          <a:bodyPr/>
          <a:lstStyle/>
          <a:p>
            <a:r>
              <a:rPr lang="en-US">
                <a:solidFill>
                  <a:schemeClr val="tx1"/>
                </a:solidFill>
              </a:rPr>
              <a:t>Add client via Header &amp; Footer tool</a:t>
            </a:r>
          </a:p>
        </p:txBody>
      </p:sp>
      <p:sp>
        <p:nvSpPr>
          <p:cNvPr id="4" name="TextBox 3">
            <a:extLst>
              <a:ext uri="{FF2B5EF4-FFF2-40B4-BE49-F238E27FC236}">
                <a16:creationId xmlns:a16="http://schemas.microsoft.com/office/drawing/2014/main" id="{637E07B5-3509-4A81-1AAB-EFA9E60C850F}"/>
              </a:ext>
            </a:extLst>
          </p:cNvPr>
          <p:cNvSpPr txBox="1"/>
          <p:nvPr/>
        </p:nvSpPr>
        <p:spPr>
          <a:xfrm>
            <a:off x="427040" y="730764"/>
            <a:ext cx="4896544" cy="738664"/>
          </a:xfrm>
          <a:prstGeom prst="rect">
            <a:avLst/>
          </a:prstGeom>
          <a:noFill/>
        </p:spPr>
        <p:txBody>
          <a:bodyPr wrap="square" lIns="0" tIns="0" rIns="0" bIns="0" rtlCol="0" anchor="t">
            <a:spAutoFit/>
          </a:bodyPr>
          <a:lstStyle/>
          <a:p>
            <a:pPr algn="l"/>
            <a:r>
              <a:rPr lang="en-US" sz="4800" b="1">
                <a:latin typeface="Valtech Neue Light"/>
              </a:rPr>
              <a:t>Approach</a:t>
            </a:r>
          </a:p>
        </p:txBody>
      </p:sp>
    </p:spTree>
    <p:extLst>
      <p:ext uri="{BB962C8B-B14F-4D97-AF65-F5344CB8AC3E}">
        <p14:creationId xmlns:p14="http://schemas.microsoft.com/office/powerpoint/2010/main" val="2535658691"/>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58206C-6EAD-2C7E-6691-75F9A70CC847}"/>
              </a:ext>
            </a:extLst>
          </p:cNvPr>
          <p:cNvSpPr>
            <a:spLocks noGrp="1"/>
          </p:cNvSpPr>
          <p:nvPr>
            <p:ph type="sldNum" sz="quarter" idx="4"/>
          </p:nvPr>
        </p:nvSpPr>
        <p:spPr/>
        <p:txBody>
          <a:bodyPr/>
          <a:lstStyle/>
          <a:p>
            <a:fld id="{48C2F153-5DD3-6947-84E4-FEB655A10BEE}" type="slidenum">
              <a:rPr lang="en-US" smtClean="0"/>
              <a:pPr/>
              <a:t>5</a:t>
            </a:fld>
            <a:endParaRPr lang="en-US"/>
          </a:p>
        </p:txBody>
      </p:sp>
      <p:sp>
        <p:nvSpPr>
          <p:cNvPr id="3" name="Title 2">
            <a:extLst>
              <a:ext uri="{FF2B5EF4-FFF2-40B4-BE49-F238E27FC236}">
                <a16:creationId xmlns:a16="http://schemas.microsoft.com/office/drawing/2014/main" id="{BFF9BAF9-F5EA-06D0-787E-DC1F17D911E7}"/>
              </a:ext>
            </a:extLst>
          </p:cNvPr>
          <p:cNvSpPr>
            <a:spLocks noGrp="1"/>
          </p:cNvSpPr>
          <p:nvPr>
            <p:ph type="title"/>
          </p:nvPr>
        </p:nvSpPr>
        <p:spPr/>
        <p:txBody>
          <a:bodyPr/>
          <a:lstStyle/>
          <a:p>
            <a:endParaRPr lang="en-GB"/>
          </a:p>
        </p:txBody>
      </p:sp>
      <p:sp>
        <p:nvSpPr>
          <p:cNvPr id="4" name="Date Placeholder 3">
            <a:extLst>
              <a:ext uri="{FF2B5EF4-FFF2-40B4-BE49-F238E27FC236}">
                <a16:creationId xmlns:a16="http://schemas.microsoft.com/office/drawing/2014/main" id="{A4CD9319-CB63-757E-40CF-1DB70B9CBE05}"/>
              </a:ext>
            </a:extLst>
          </p:cNvPr>
          <p:cNvSpPr>
            <a:spLocks noGrp="1"/>
          </p:cNvSpPr>
          <p:nvPr>
            <p:ph type="dt" sz="half" idx="2"/>
          </p:nvPr>
        </p:nvSpPr>
        <p:spPr/>
        <p:txBody>
          <a:bodyPr/>
          <a:lstStyle/>
          <a:p>
            <a:fld id="{8644588A-556C-F648-89A6-7008685A8FAE}" type="datetime4">
              <a:rPr lang="en-US" smtClean="0"/>
              <a:t>April 6, 2025</a:t>
            </a:fld>
            <a:endParaRPr lang="en-US"/>
          </a:p>
        </p:txBody>
      </p:sp>
      <p:sp>
        <p:nvSpPr>
          <p:cNvPr id="6" name="Footer Placeholder 5">
            <a:extLst>
              <a:ext uri="{FF2B5EF4-FFF2-40B4-BE49-F238E27FC236}">
                <a16:creationId xmlns:a16="http://schemas.microsoft.com/office/drawing/2014/main" id="{8FA83D75-4553-DDBB-FF84-A3F1E6150293}"/>
              </a:ext>
            </a:extLst>
          </p:cNvPr>
          <p:cNvSpPr>
            <a:spLocks noGrp="1"/>
          </p:cNvSpPr>
          <p:nvPr>
            <p:ph type="ftr" sz="quarter" idx="3"/>
          </p:nvPr>
        </p:nvSpPr>
        <p:spPr/>
        <p:txBody>
          <a:bodyPr/>
          <a:lstStyle/>
          <a:p>
            <a:r>
              <a:rPr lang="en-US"/>
              <a:t>Add client via Header &amp; Footer tool</a:t>
            </a:r>
          </a:p>
        </p:txBody>
      </p:sp>
      <p:pic>
        <p:nvPicPr>
          <p:cNvPr id="8" name="Picture 7" descr="A diagram of a song&#10;&#10;AI-generated content may be incorrect.">
            <a:extLst>
              <a:ext uri="{FF2B5EF4-FFF2-40B4-BE49-F238E27FC236}">
                <a16:creationId xmlns:a16="http://schemas.microsoft.com/office/drawing/2014/main" id="{450B9621-7745-92D4-D472-8ED12A8AC3F5}"/>
              </a:ext>
            </a:extLst>
          </p:cNvPr>
          <p:cNvPicPr>
            <a:picLocks noChangeAspect="1"/>
          </p:cNvPicPr>
          <p:nvPr/>
        </p:nvPicPr>
        <p:blipFill>
          <a:blip r:embed="rId2"/>
          <a:stretch>
            <a:fillRect/>
          </a:stretch>
        </p:blipFill>
        <p:spPr>
          <a:xfrm>
            <a:off x="2667000" y="327377"/>
            <a:ext cx="6858000" cy="6321779"/>
          </a:xfrm>
          <a:prstGeom prst="rect">
            <a:avLst/>
          </a:prstGeom>
        </p:spPr>
      </p:pic>
    </p:spTree>
    <p:extLst>
      <p:ext uri="{BB962C8B-B14F-4D97-AF65-F5344CB8AC3E}">
        <p14:creationId xmlns:p14="http://schemas.microsoft.com/office/powerpoint/2010/main" val="2876320984"/>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a:extLst>
            <a:ext uri="{FF2B5EF4-FFF2-40B4-BE49-F238E27FC236}">
              <a16:creationId xmlns:a16="http://schemas.microsoft.com/office/drawing/2014/main" id="{819CBA56-46CA-2C7F-C927-910EF4B7CEB1}"/>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F9542F5-F7F7-C79B-9ACE-7AC8630B1F33}"/>
              </a:ext>
            </a:extLst>
          </p:cNvPr>
          <p:cNvSpPr>
            <a:spLocks noGrp="1"/>
          </p:cNvSpPr>
          <p:nvPr>
            <p:ph type="sldNum" sz="quarter" idx="4"/>
          </p:nvPr>
        </p:nvSpPr>
        <p:spPr/>
        <p:txBody>
          <a:bodyPr/>
          <a:lstStyle/>
          <a:p>
            <a:fld id="{48C2F153-5DD3-6947-84E4-FEB655A10BEE}" type="slidenum">
              <a:rPr lang="en-US" smtClean="0"/>
              <a:pPr/>
              <a:t>6</a:t>
            </a:fld>
            <a:endParaRPr lang="en-US"/>
          </a:p>
        </p:txBody>
      </p:sp>
      <p:sp>
        <p:nvSpPr>
          <p:cNvPr id="9" name="Titel 8">
            <a:extLst>
              <a:ext uri="{FF2B5EF4-FFF2-40B4-BE49-F238E27FC236}">
                <a16:creationId xmlns:a16="http://schemas.microsoft.com/office/drawing/2014/main" id="{2A607E24-50C5-DEBD-E875-3E194D7BDC77}"/>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A600B45C-FBE4-CDDB-1E11-2913462CEB24}"/>
              </a:ext>
            </a:extLst>
          </p:cNvPr>
          <p:cNvSpPr>
            <a:spLocks noGrp="1"/>
          </p:cNvSpPr>
          <p:nvPr>
            <p:ph type="dt" sz="half" idx="2"/>
          </p:nvPr>
        </p:nvSpPr>
        <p:spPr/>
        <p:txBody>
          <a:bodyPr/>
          <a:lstStyle/>
          <a:p>
            <a:fld id="{6538B95C-38FD-1445-8B02-5DCBD56CA8EE}" type="datetime4">
              <a:rPr lang="de-DE" smtClean="0"/>
              <a:t>6. April 2025</a:t>
            </a:fld>
            <a:endParaRPr lang="en-US"/>
          </a:p>
        </p:txBody>
      </p:sp>
      <p:sp>
        <p:nvSpPr>
          <p:cNvPr id="2" name="Text Placeholder 1">
            <a:extLst>
              <a:ext uri="{FF2B5EF4-FFF2-40B4-BE49-F238E27FC236}">
                <a16:creationId xmlns:a16="http://schemas.microsoft.com/office/drawing/2014/main" id="{F449D33B-09C3-8AE6-37E2-EB51407B882F}"/>
              </a:ext>
            </a:extLst>
          </p:cNvPr>
          <p:cNvSpPr>
            <a:spLocks noGrp="1"/>
          </p:cNvSpPr>
          <p:nvPr>
            <p:ph type="body" sz="quarter" idx="13"/>
          </p:nvPr>
        </p:nvSpPr>
        <p:spPr>
          <a:xfrm>
            <a:off x="427040" y="1844824"/>
            <a:ext cx="10853536" cy="5207593"/>
          </a:xfrm>
        </p:spPr>
        <p:txBody>
          <a:bodyPr vert="horz" lIns="0" tIns="0" rIns="0" bIns="0" rtlCol="0" anchor="t">
            <a:noAutofit/>
          </a:bodyPr>
          <a:lstStyle/>
          <a:p>
            <a:pPr marL="342900" indent="-342900">
              <a:buFont typeface="Arial" panose="020B0604020202020204" pitchFamily="34" charset="0"/>
              <a:buChar char="•"/>
            </a:pPr>
            <a:r>
              <a:rPr lang="en-IN" sz="2000" b="1">
                <a:latin typeface="Valtech Neue Light"/>
              </a:rPr>
              <a:t>Lack of Knowledge in HTML, CSS, and JavaScript</a:t>
            </a:r>
            <a:r>
              <a:rPr lang="en-IN" sz="2000">
                <a:latin typeface="Valtech Neue Light"/>
              </a:rPr>
              <a:t>: Our limited understanding of HTML, CSS, and JavaScript made implementing dynamic features and audio controls more challenging.</a:t>
            </a:r>
          </a:p>
          <a:p>
            <a:pPr marL="342900" indent="-342900">
              <a:buFont typeface="Arial" panose="020B0604020202020204" pitchFamily="34" charset="0"/>
              <a:buChar char="•"/>
            </a:pPr>
            <a:endParaRPr lang="en-IN" sz="2000">
              <a:latin typeface="Valtech Neue Light"/>
            </a:endParaRPr>
          </a:p>
          <a:p>
            <a:pPr marL="342900" indent="-342900">
              <a:buFont typeface="Arial" panose="020B0604020202020204" pitchFamily="34" charset="0"/>
              <a:buChar char="•"/>
            </a:pPr>
            <a:r>
              <a:rPr lang="en-IN" sz="2000" b="1" err="1">
                <a:latin typeface="Valtech Neue Light"/>
              </a:rPr>
              <a:t>LocalStorage</a:t>
            </a:r>
            <a:r>
              <a:rPr lang="en-IN" sz="2000" b="1">
                <a:latin typeface="Valtech Neue Light"/>
              </a:rPr>
              <a:t> Issues</a:t>
            </a:r>
            <a:r>
              <a:rPr lang="en-IN" sz="2000">
                <a:latin typeface="Valtech Neue Light"/>
              </a:rPr>
              <a:t>: Accurately saving and retrieving the song’s position from </a:t>
            </a:r>
            <a:r>
              <a:rPr lang="en-IN" sz="2000" err="1">
                <a:latin typeface="Valtech Neue Light"/>
              </a:rPr>
              <a:t>localStorage</a:t>
            </a:r>
            <a:r>
              <a:rPr lang="en-IN" sz="2000">
                <a:latin typeface="Valtech Neue Light"/>
              </a:rPr>
              <a:t> posed challenges when managing multiple songs.</a:t>
            </a:r>
          </a:p>
          <a:p>
            <a:endParaRPr lang="en-IN" sz="2000">
              <a:latin typeface="Valtech Neue Light"/>
            </a:endParaRPr>
          </a:p>
          <a:p>
            <a:pPr marL="342900" indent="-342900">
              <a:buFont typeface="Arial" panose="020B0604020202020204" pitchFamily="34" charset="0"/>
              <a:buChar char="•"/>
            </a:pPr>
            <a:r>
              <a:rPr lang="en-IN" sz="2000" b="1">
                <a:latin typeface="Valtech Neue Light"/>
              </a:rPr>
              <a:t>Learning URL Parameter Handling</a:t>
            </a:r>
            <a:r>
              <a:rPr lang="en-IN" sz="2000">
                <a:latin typeface="Valtech Neue Light"/>
              </a:rPr>
              <a:t>: Figuring out how to pass and retrieve data via URL parameters took additional research and time,  but allowed us to show the correct song.</a:t>
            </a:r>
          </a:p>
          <a:p>
            <a:endParaRPr lang="en-US" sz="1600"/>
          </a:p>
        </p:txBody>
      </p:sp>
      <p:sp>
        <p:nvSpPr>
          <p:cNvPr id="10" name="Footer Placeholder 3">
            <a:extLst>
              <a:ext uri="{FF2B5EF4-FFF2-40B4-BE49-F238E27FC236}">
                <a16:creationId xmlns:a16="http://schemas.microsoft.com/office/drawing/2014/main" id="{662B3AE3-6AFD-14DA-C3C0-157CE990D9FC}"/>
              </a:ext>
            </a:extLst>
          </p:cNvPr>
          <p:cNvSpPr>
            <a:spLocks noGrp="1"/>
          </p:cNvSpPr>
          <p:nvPr>
            <p:ph type="ftr" sz="quarter" idx="3"/>
          </p:nvPr>
        </p:nvSpPr>
        <p:spPr>
          <a:xfrm>
            <a:off x="860425" y="194208"/>
            <a:ext cx="1685925" cy="110592"/>
          </a:xfrm>
        </p:spPr>
        <p:txBody>
          <a:bodyPr/>
          <a:lstStyle/>
          <a:p>
            <a:r>
              <a:rPr lang="en-US">
                <a:solidFill>
                  <a:schemeClr val="tx1"/>
                </a:solidFill>
              </a:rPr>
              <a:t>Add client via Header &amp; Footer tool</a:t>
            </a:r>
          </a:p>
        </p:txBody>
      </p:sp>
      <p:sp>
        <p:nvSpPr>
          <p:cNvPr id="4" name="TextBox 3">
            <a:extLst>
              <a:ext uri="{FF2B5EF4-FFF2-40B4-BE49-F238E27FC236}">
                <a16:creationId xmlns:a16="http://schemas.microsoft.com/office/drawing/2014/main" id="{2F9D5B97-624E-8A23-AED2-805BB4AEDDC9}"/>
              </a:ext>
            </a:extLst>
          </p:cNvPr>
          <p:cNvSpPr txBox="1"/>
          <p:nvPr/>
        </p:nvSpPr>
        <p:spPr>
          <a:xfrm>
            <a:off x="427040" y="585959"/>
            <a:ext cx="4896544" cy="738664"/>
          </a:xfrm>
          <a:prstGeom prst="rect">
            <a:avLst/>
          </a:prstGeom>
          <a:noFill/>
        </p:spPr>
        <p:txBody>
          <a:bodyPr wrap="square" lIns="0" tIns="0" rIns="0" bIns="0" rtlCol="0" anchor="t">
            <a:spAutoFit/>
          </a:bodyPr>
          <a:lstStyle/>
          <a:p>
            <a:pPr algn="l"/>
            <a:r>
              <a:rPr lang="en-US" sz="4800" b="1">
                <a:latin typeface="Valtech Neue Light"/>
              </a:rPr>
              <a:t>Difficulties</a:t>
            </a:r>
            <a:r>
              <a:rPr lang="en-US" sz="4800" b="1">
                <a:latin typeface="Sons Light"/>
              </a:rPr>
              <a:t> faced</a:t>
            </a:r>
          </a:p>
        </p:txBody>
      </p:sp>
    </p:spTree>
    <p:extLst>
      <p:ext uri="{BB962C8B-B14F-4D97-AF65-F5344CB8AC3E}">
        <p14:creationId xmlns:p14="http://schemas.microsoft.com/office/powerpoint/2010/main" val="1683227085"/>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99D9BA4-0442-A6E3-B5AE-755E48F6D391}"/>
              </a:ext>
            </a:extLst>
          </p:cNvPr>
          <p:cNvSpPr>
            <a:spLocks noGrp="1"/>
          </p:cNvSpPr>
          <p:nvPr>
            <p:ph type="sldNum" sz="quarter" idx="4"/>
          </p:nvPr>
        </p:nvSpPr>
        <p:spPr/>
        <p:txBody>
          <a:bodyPr/>
          <a:lstStyle/>
          <a:p>
            <a:fld id="{48C2F153-5DD3-6947-84E4-FEB655A10BEE}" type="slidenum">
              <a:rPr lang="en-US" smtClean="0">
                <a:solidFill>
                  <a:schemeClr val="tx1"/>
                </a:solidFill>
              </a:rPr>
              <a:pPr/>
              <a:t>7</a:t>
            </a:fld>
            <a:endParaRPr lang="en-US">
              <a:solidFill>
                <a:schemeClr val="tx1"/>
              </a:solidFill>
            </a:endParaRPr>
          </a:p>
        </p:txBody>
      </p:sp>
      <p:sp>
        <p:nvSpPr>
          <p:cNvPr id="7" name="Title 6">
            <a:extLst>
              <a:ext uri="{FF2B5EF4-FFF2-40B4-BE49-F238E27FC236}">
                <a16:creationId xmlns:a16="http://schemas.microsoft.com/office/drawing/2014/main" id="{CD53C044-E6E4-98B0-BBEF-2FE85B03CFAB}"/>
              </a:ext>
            </a:extLst>
          </p:cNvPr>
          <p:cNvSpPr>
            <a:spLocks noGrp="1"/>
          </p:cNvSpPr>
          <p:nvPr>
            <p:ph type="title"/>
          </p:nvPr>
        </p:nvSpPr>
        <p:spPr/>
        <p:txBody>
          <a:bodyPr/>
          <a:lstStyle/>
          <a:p>
            <a:r>
              <a:rPr lang="en-US" err="1"/>
              <a:t>Valtech</a:t>
            </a:r>
            <a:r>
              <a:rPr lang="en-US"/>
              <a:t> Mobility Presentation Template</a:t>
            </a:r>
          </a:p>
        </p:txBody>
      </p:sp>
      <p:sp>
        <p:nvSpPr>
          <p:cNvPr id="2" name="Date Placeholder 1">
            <a:extLst>
              <a:ext uri="{FF2B5EF4-FFF2-40B4-BE49-F238E27FC236}">
                <a16:creationId xmlns:a16="http://schemas.microsoft.com/office/drawing/2014/main" id="{B85DDFCB-BAA8-99F4-38A8-359742C0F161}"/>
              </a:ext>
            </a:extLst>
          </p:cNvPr>
          <p:cNvSpPr>
            <a:spLocks noGrp="1"/>
          </p:cNvSpPr>
          <p:nvPr>
            <p:ph type="dt" sz="half" idx="2"/>
          </p:nvPr>
        </p:nvSpPr>
        <p:spPr/>
        <p:txBody>
          <a:bodyPr/>
          <a:lstStyle/>
          <a:p>
            <a:fld id="{65FF753F-6C8B-DD44-AE05-0D0F0A8DCE36}" type="datetime4">
              <a:rPr lang="en-US" smtClean="0">
                <a:solidFill>
                  <a:schemeClr val="tx1"/>
                </a:solidFill>
              </a:rPr>
              <a:t>April 6, 2025</a:t>
            </a:fld>
            <a:endParaRPr lang="en-US">
              <a:solidFill>
                <a:schemeClr val="tx1"/>
              </a:solidFill>
            </a:endParaRPr>
          </a:p>
        </p:txBody>
      </p:sp>
      <p:sp>
        <p:nvSpPr>
          <p:cNvPr id="6" name="Text Placeholder 5">
            <a:extLst>
              <a:ext uri="{FF2B5EF4-FFF2-40B4-BE49-F238E27FC236}">
                <a16:creationId xmlns:a16="http://schemas.microsoft.com/office/drawing/2014/main" id="{A3DFE78F-19E3-C3E2-F367-4FFC185363B1}"/>
              </a:ext>
            </a:extLst>
          </p:cNvPr>
          <p:cNvSpPr>
            <a:spLocks noGrp="1"/>
          </p:cNvSpPr>
          <p:nvPr>
            <p:ph type="body" sz="quarter" idx="11"/>
          </p:nvPr>
        </p:nvSpPr>
        <p:spPr>
          <a:xfrm>
            <a:off x="152400" y="1162050"/>
            <a:ext cx="7796213" cy="575356"/>
          </a:xfrm>
        </p:spPr>
        <p:txBody>
          <a:bodyPr vert="horz" lIns="0" tIns="0" rIns="0" bIns="0" rtlCol="0" anchor="t">
            <a:noAutofit/>
          </a:bodyPr>
          <a:lstStyle/>
          <a:p>
            <a:r>
              <a:rPr lang="en-US" sz="4400">
                <a:latin typeface="Valtech Neue Light"/>
              </a:rPr>
              <a:t>Learnings</a:t>
            </a:r>
          </a:p>
          <a:p>
            <a:endParaRPr lang="en-US" sz="4400"/>
          </a:p>
          <a:p>
            <a:endParaRPr lang="en-US" sz="4400"/>
          </a:p>
          <a:p>
            <a:endParaRPr lang="en-US" sz="4400"/>
          </a:p>
        </p:txBody>
      </p:sp>
      <p:sp>
        <p:nvSpPr>
          <p:cNvPr id="4" name="Footer Placeholder 3">
            <a:extLst>
              <a:ext uri="{FF2B5EF4-FFF2-40B4-BE49-F238E27FC236}">
                <a16:creationId xmlns:a16="http://schemas.microsoft.com/office/drawing/2014/main" id="{6791FB5A-FCBE-6BEA-C5DE-AB7222DB2F01}"/>
              </a:ext>
            </a:extLst>
          </p:cNvPr>
          <p:cNvSpPr>
            <a:spLocks noGrp="1"/>
          </p:cNvSpPr>
          <p:nvPr>
            <p:ph type="ftr" sz="quarter" idx="3"/>
          </p:nvPr>
        </p:nvSpPr>
        <p:spPr/>
        <p:txBody>
          <a:bodyPr/>
          <a:lstStyle/>
          <a:p>
            <a:r>
              <a:rPr lang="en-US">
                <a:solidFill>
                  <a:schemeClr val="tx1"/>
                </a:solidFill>
              </a:rPr>
              <a:t>Add client via Header &amp; Footer tool</a:t>
            </a:r>
          </a:p>
        </p:txBody>
      </p:sp>
      <p:sp>
        <p:nvSpPr>
          <p:cNvPr id="10" name="TextBox 9">
            <a:extLst>
              <a:ext uri="{FF2B5EF4-FFF2-40B4-BE49-F238E27FC236}">
                <a16:creationId xmlns:a16="http://schemas.microsoft.com/office/drawing/2014/main" id="{3E3EFC15-C94E-E468-6120-864BF77A064F}"/>
              </a:ext>
            </a:extLst>
          </p:cNvPr>
          <p:cNvSpPr txBox="1"/>
          <p:nvPr/>
        </p:nvSpPr>
        <p:spPr>
          <a:xfrm>
            <a:off x="342899" y="2369388"/>
            <a:ext cx="9744075" cy="366254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Arial" pitchFamily="2" charset="2"/>
              <a:buChar char="•"/>
            </a:pPr>
            <a:r>
              <a:rPr lang="en-GB" sz="2400" b="1">
                <a:latin typeface="Valtech Neue Light"/>
                <a:ea typeface="Calibri"/>
                <a:cs typeface="Calibri"/>
              </a:rPr>
              <a:t>Working with media:</a:t>
            </a:r>
            <a:r>
              <a:rPr lang="en-GB" sz="2400" b="1">
                <a:latin typeface="Valtech Neue Light"/>
                <a:ea typeface="+mn-lt"/>
                <a:cs typeface="+mn-lt"/>
              </a:rPr>
              <a:t> </a:t>
            </a:r>
            <a:r>
              <a:rPr lang="en-GB" sz="2400">
                <a:latin typeface="Valtech Neue Light"/>
                <a:ea typeface="+mn-lt"/>
                <a:cs typeface="+mn-lt"/>
              </a:rPr>
              <a:t>Handling audio files with the </a:t>
            </a:r>
            <a:r>
              <a:rPr lang="en-GB" sz="2400">
                <a:latin typeface="Valtech Neue Light"/>
                <a:ea typeface="Calibri"/>
                <a:cs typeface="Calibri"/>
              </a:rPr>
              <a:t>audio tag</a:t>
            </a:r>
            <a:r>
              <a:rPr lang="en-GB" sz="2400">
                <a:latin typeface="Valtech Neue Light"/>
                <a:ea typeface="+mn-lt"/>
                <a:cs typeface="+mn-lt"/>
              </a:rPr>
              <a:t> and controlling playback using JavaScript (</a:t>
            </a:r>
            <a:r>
              <a:rPr lang="en-GB" sz="2400">
                <a:latin typeface="Valtech Neue Light"/>
                <a:ea typeface="Calibri"/>
                <a:cs typeface="Calibri"/>
              </a:rPr>
              <a:t>play()</a:t>
            </a:r>
            <a:r>
              <a:rPr lang="en-GB" sz="2400">
                <a:latin typeface="Valtech Neue Light"/>
                <a:ea typeface="+mn-lt"/>
                <a:cs typeface="+mn-lt"/>
              </a:rPr>
              <a:t>, </a:t>
            </a:r>
            <a:r>
              <a:rPr lang="en-GB" sz="2400">
                <a:latin typeface="Valtech Neue Light"/>
                <a:ea typeface="Calibri"/>
                <a:cs typeface="Calibri"/>
              </a:rPr>
              <a:t>pause()</a:t>
            </a:r>
            <a:r>
              <a:rPr lang="en-GB" sz="2400">
                <a:latin typeface="Valtech Neue Light"/>
                <a:ea typeface="+mn-lt"/>
                <a:cs typeface="+mn-lt"/>
              </a:rPr>
              <a:t>, </a:t>
            </a:r>
            <a:r>
              <a:rPr lang="en-GB" sz="2400" err="1">
                <a:latin typeface="Valtech Neue Light"/>
                <a:ea typeface="Calibri"/>
                <a:cs typeface="Calibri"/>
              </a:rPr>
              <a:t>currentTime</a:t>
            </a:r>
            <a:r>
              <a:rPr lang="en-GB" sz="2400">
                <a:latin typeface="Valtech Neue Light"/>
                <a:ea typeface="+mn-lt"/>
                <a:cs typeface="+mn-lt"/>
              </a:rPr>
              <a:t>).</a:t>
            </a:r>
            <a:endParaRPr lang="en-GB" sz="2400">
              <a:latin typeface="Valtech Neue Light"/>
              <a:ea typeface="Calibri"/>
              <a:cs typeface="Calibri"/>
            </a:endParaRPr>
          </a:p>
          <a:p>
            <a:pPr marL="285750" indent="-285750">
              <a:buFont typeface="Arial" pitchFamily="2" charset="2"/>
              <a:buChar char="•"/>
            </a:pPr>
            <a:endParaRPr lang="en-GB">
              <a:latin typeface="Valtech Neue Light"/>
              <a:ea typeface="Calibri"/>
              <a:cs typeface="Calibri"/>
            </a:endParaRPr>
          </a:p>
          <a:p>
            <a:pPr marL="285750" indent="-285750">
              <a:buFont typeface="Arial" pitchFamily="2" charset="2"/>
              <a:buChar char="•"/>
            </a:pPr>
            <a:r>
              <a:rPr lang="en-GB" sz="2400" b="1">
                <a:latin typeface="Valtech Neue Light"/>
                <a:ea typeface="+mn-lt"/>
                <a:cs typeface="+mn-lt"/>
              </a:rPr>
              <a:t>CSS </a:t>
            </a:r>
            <a:r>
              <a:rPr lang="en-GB" sz="2400">
                <a:latin typeface="Valtech Neue Light"/>
                <a:ea typeface="+mn-lt"/>
                <a:cs typeface="+mn-lt"/>
              </a:rPr>
              <a:t>: Learn some </a:t>
            </a:r>
            <a:r>
              <a:rPr lang="en-GB" sz="2400" err="1">
                <a:latin typeface="Valtech Neue Light"/>
                <a:ea typeface="+mn-lt"/>
                <a:cs typeface="+mn-lt"/>
              </a:rPr>
              <a:t>css</a:t>
            </a:r>
            <a:r>
              <a:rPr lang="en-GB" sz="2400">
                <a:latin typeface="Valtech Neue Light"/>
                <a:ea typeface="+mn-lt"/>
                <a:cs typeface="+mn-lt"/>
              </a:rPr>
              <a:t> property which we have used in the project.</a:t>
            </a:r>
            <a:endParaRPr lang="en-GB" sz="2400">
              <a:latin typeface="Valtech Neue Light"/>
              <a:ea typeface="Calibri"/>
              <a:cs typeface="Calibri"/>
            </a:endParaRPr>
          </a:p>
          <a:p>
            <a:pPr marL="285750" indent="-285750">
              <a:buFont typeface="Arial" pitchFamily="2" charset="2"/>
              <a:buChar char="•"/>
            </a:pPr>
            <a:endParaRPr lang="en-GB" sz="2400">
              <a:latin typeface="Valtech Neue Light"/>
              <a:ea typeface="Calibri"/>
              <a:cs typeface="Calibri"/>
            </a:endParaRPr>
          </a:p>
          <a:p>
            <a:pPr marL="285750" indent="-285750">
              <a:buFont typeface="Arial" pitchFamily="2" charset="2"/>
              <a:buChar char="•"/>
            </a:pPr>
            <a:r>
              <a:rPr lang="en-GB" sz="2400" b="1" err="1">
                <a:latin typeface="Valtech Neue Light"/>
                <a:ea typeface="Calibri"/>
                <a:cs typeface="Calibri"/>
              </a:rPr>
              <a:t>LocalStorage</a:t>
            </a:r>
            <a:r>
              <a:rPr lang="en-GB" sz="2400" b="1">
                <a:latin typeface="Valtech Neue Light"/>
                <a:ea typeface="Calibri"/>
                <a:cs typeface="Calibri"/>
              </a:rPr>
              <a:t> management</a:t>
            </a:r>
            <a:r>
              <a:rPr lang="en-GB" sz="2400">
                <a:latin typeface="Valtech Neue Light"/>
                <a:ea typeface="Calibri"/>
                <a:cs typeface="Calibri"/>
              </a:rPr>
              <a:t>: Learn about how we can store the music duration and how we can manage it.</a:t>
            </a:r>
          </a:p>
          <a:p>
            <a:pPr marL="285750" indent="-285750">
              <a:buFont typeface="Arial" pitchFamily="2" charset="2"/>
              <a:buChar char="•"/>
            </a:pPr>
            <a:endParaRPr lang="en-GB" sz="2000">
              <a:latin typeface="Valtech Neue Light"/>
              <a:ea typeface="Calibri"/>
              <a:cs typeface="Calibri"/>
            </a:endParaRPr>
          </a:p>
          <a:p>
            <a:pPr marL="285750" indent="-285750">
              <a:buFont typeface="Arial" pitchFamily="2" charset="2"/>
              <a:buChar char="•"/>
            </a:pPr>
            <a:endParaRPr lang="en-GB" sz="1400">
              <a:latin typeface="Sons Light" panose="020B0303030202060203" pitchFamily="34" charset="77"/>
              <a:ea typeface="Calibri"/>
              <a:cs typeface="Calibri"/>
            </a:endParaRPr>
          </a:p>
          <a:p>
            <a:pPr marL="285750" indent="-285750">
              <a:buFont typeface="Arial" pitchFamily="2" charset="2"/>
              <a:buChar char="•"/>
            </a:pPr>
            <a:endParaRPr lang="en-GB" sz="1400">
              <a:latin typeface="Sons Light" panose="020B0303030202060203" pitchFamily="34" charset="77"/>
              <a:ea typeface="Calibri"/>
              <a:cs typeface="Calibri"/>
            </a:endParaRPr>
          </a:p>
          <a:p>
            <a:pPr marL="285750" indent="-285750">
              <a:buFont typeface="Arial" pitchFamily="2" charset="2"/>
              <a:buChar char="•"/>
            </a:pPr>
            <a:endParaRPr lang="en-GB" sz="1400">
              <a:latin typeface="Sons Light" panose="020B0303030202060203" pitchFamily="34" charset="77"/>
              <a:ea typeface="Calibri"/>
              <a:cs typeface="Calibri"/>
            </a:endParaRPr>
          </a:p>
          <a:p>
            <a:pPr marL="285750" indent="-285750">
              <a:buFont typeface="Arial" pitchFamily="2" charset="2"/>
              <a:buChar char="•"/>
            </a:pPr>
            <a:endParaRPr lang="en-GB" sz="1400">
              <a:latin typeface="Sons Light" panose="020B0303030202060203" pitchFamily="34" charset="77"/>
            </a:endParaRPr>
          </a:p>
        </p:txBody>
      </p:sp>
    </p:spTree>
    <p:extLst>
      <p:ext uri="{BB962C8B-B14F-4D97-AF65-F5344CB8AC3E}">
        <p14:creationId xmlns:p14="http://schemas.microsoft.com/office/powerpoint/2010/main" val="2891501471"/>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F556E-2C18-47B4-AAA9-BC7A5A94B907}"/>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13A1349-0E20-ECCF-AF39-2912B2BF5FEF}"/>
              </a:ext>
            </a:extLst>
          </p:cNvPr>
          <p:cNvSpPr>
            <a:spLocks noGrp="1"/>
          </p:cNvSpPr>
          <p:nvPr>
            <p:ph type="sldNum" sz="quarter" idx="4"/>
          </p:nvPr>
        </p:nvSpPr>
        <p:spPr/>
        <p:txBody>
          <a:bodyPr/>
          <a:lstStyle/>
          <a:p>
            <a:fld id="{48C2F153-5DD3-6947-84E4-FEB655A10BEE}" type="slidenum">
              <a:rPr lang="en-US" smtClean="0">
                <a:solidFill>
                  <a:schemeClr val="tx1"/>
                </a:solidFill>
              </a:rPr>
              <a:pPr/>
              <a:t>8</a:t>
            </a:fld>
            <a:endParaRPr lang="en-US">
              <a:solidFill>
                <a:schemeClr val="tx1"/>
              </a:solidFill>
            </a:endParaRPr>
          </a:p>
        </p:txBody>
      </p:sp>
      <p:sp>
        <p:nvSpPr>
          <p:cNvPr id="7" name="Title 6">
            <a:extLst>
              <a:ext uri="{FF2B5EF4-FFF2-40B4-BE49-F238E27FC236}">
                <a16:creationId xmlns:a16="http://schemas.microsoft.com/office/drawing/2014/main" id="{3C641E55-7E9E-30E0-4025-64A80BCC8305}"/>
              </a:ext>
            </a:extLst>
          </p:cNvPr>
          <p:cNvSpPr>
            <a:spLocks noGrp="1"/>
          </p:cNvSpPr>
          <p:nvPr>
            <p:ph type="title"/>
          </p:nvPr>
        </p:nvSpPr>
        <p:spPr/>
        <p:txBody>
          <a:bodyPr/>
          <a:lstStyle/>
          <a:p>
            <a:r>
              <a:rPr lang="en-US" err="1"/>
              <a:t>Valtech</a:t>
            </a:r>
            <a:r>
              <a:rPr lang="en-US"/>
              <a:t> Mobility Presentation Template</a:t>
            </a:r>
          </a:p>
        </p:txBody>
      </p:sp>
      <p:sp>
        <p:nvSpPr>
          <p:cNvPr id="2" name="Date Placeholder 1">
            <a:extLst>
              <a:ext uri="{FF2B5EF4-FFF2-40B4-BE49-F238E27FC236}">
                <a16:creationId xmlns:a16="http://schemas.microsoft.com/office/drawing/2014/main" id="{702B08CA-1FB6-9199-A254-1B96E07237C0}"/>
              </a:ext>
            </a:extLst>
          </p:cNvPr>
          <p:cNvSpPr>
            <a:spLocks noGrp="1"/>
          </p:cNvSpPr>
          <p:nvPr>
            <p:ph type="dt" sz="half" idx="2"/>
          </p:nvPr>
        </p:nvSpPr>
        <p:spPr/>
        <p:txBody>
          <a:bodyPr/>
          <a:lstStyle/>
          <a:p>
            <a:fld id="{65FF753F-6C8B-DD44-AE05-0D0F0A8DCE36}" type="datetime4">
              <a:rPr lang="en-US" smtClean="0">
                <a:solidFill>
                  <a:schemeClr val="tx1"/>
                </a:solidFill>
              </a:rPr>
              <a:t>April 6, 2025</a:t>
            </a:fld>
            <a:endParaRPr lang="en-US">
              <a:solidFill>
                <a:schemeClr val="tx1"/>
              </a:solidFill>
            </a:endParaRPr>
          </a:p>
        </p:txBody>
      </p:sp>
      <p:sp>
        <p:nvSpPr>
          <p:cNvPr id="6" name="Text Placeholder 5">
            <a:extLst>
              <a:ext uri="{FF2B5EF4-FFF2-40B4-BE49-F238E27FC236}">
                <a16:creationId xmlns:a16="http://schemas.microsoft.com/office/drawing/2014/main" id="{6AE63537-A34C-BAEF-6988-F9C182013B52}"/>
              </a:ext>
            </a:extLst>
          </p:cNvPr>
          <p:cNvSpPr>
            <a:spLocks noGrp="1"/>
          </p:cNvSpPr>
          <p:nvPr>
            <p:ph type="body" sz="quarter" idx="11"/>
          </p:nvPr>
        </p:nvSpPr>
        <p:spPr>
          <a:xfrm>
            <a:off x="152400" y="1162050"/>
            <a:ext cx="7796213" cy="575356"/>
          </a:xfrm>
        </p:spPr>
        <p:txBody>
          <a:bodyPr vert="horz" lIns="0" tIns="0" rIns="0" bIns="0" rtlCol="0" anchor="t">
            <a:noAutofit/>
          </a:bodyPr>
          <a:lstStyle/>
          <a:p>
            <a:r>
              <a:rPr lang="en-US" sz="4400">
                <a:latin typeface="Valtech Neue Light"/>
              </a:rPr>
              <a:t>Future Scope</a:t>
            </a:r>
            <a:endParaRPr lang="en-US" sz="4400"/>
          </a:p>
        </p:txBody>
      </p:sp>
      <p:sp>
        <p:nvSpPr>
          <p:cNvPr id="4" name="Footer Placeholder 3">
            <a:extLst>
              <a:ext uri="{FF2B5EF4-FFF2-40B4-BE49-F238E27FC236}">
                <a16:creationId xmlns:a16="http://schemas.microsoft.com/office/drawing/2014/main" id="{7EA8BA38-F53D-3D1A-9AAD-44EA312F1E74}"/>
              </a:ext>
            </a:extLst>
          </p:cNvPr>
          <p:cNvSpPr>
            <a:spLocks noGrp="1"/>
          </p:cNvSpPr>
          <p:nvPr>
            <p:ph type="ftr" sz="quarter" idx="3"/>
          </p:nvPr>
        </p:nvSpPr>
        <p:spPr/>
        <p:txBody>
          <a:bodyPr/>
          <a:lstStyle/>
          <a:p>
            <a:r>
              <a:rPr lang="en-US">
                <a:solidFill>
                  <a:schemeClr val="tx1"/>
                </a:solidFill>
              </a:rPr>
              <a:t>Add client via Header &amp; Footer tool</a:t>
            </a:r>
          </a:p>
        </p:txBody>
      </p:sp>
      <p:sp>
        <p:nvSpPr>
          <p:cNvPr id="10" name="TextBox 9">
            <a:extLst>
              <a:ext uri="{FF2B5EF4-FFF2-40B4-BE49-F238E27FC236}">
                <a16:creationId xmlns:a16="http://schemas.microsoft.com/office/drawing/2014/main" id="{FE27CECC-7D13-6B77-2DFA-4D10DDBBBC19}"/>
              </a:ext>
            </a:extLst>
          </p:cNvPr>
          <p:cNvSpPr txBox="1"/>
          <p:nvPr/>
        </p:nvSpPr>
        <p:spPr>
          <a:xfrm>
            <a:off x="342899" y="1981199"/>
            <a:ext cx="9744075" cy="390876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Arial" pitchFamily="2" charset="2"/>
              <a:buChar char="•"/>
            </a:pPr>
            <a:r>
              <a:rPr lang="en-GB" sz="2000" b="1">
                <a:latin typeface="Valtech Neue Light"/>
                <a:ea typeface="+mn-lt"/>
                <a:cs typeface="+mn-lt"/>
              </a:rPr>
              <a:t>Albums Category:</a:t>
            </a:r>
            <a:r>
              <a:rPr lang="en-GB" sz="2000">
                <a:latin typeface="Valtech Neue Light"/>
                <a:ea typeface="+mn-lt"/>
                <a:cs typeface="+mn-lt"/>
              </a:rPr>
              <a:t> Organize songs into albums with album artwork, making it easier for users to browse and find their favourite tracks.</a:t>
            </a:r>
            <a:endParaRPr lang="en-GB" sz="2000">
              <a:latin typeface="Valtech Neue Light"/>
            </a:endParaRPr>
          </a:p>
          <a:p>
            <a:endParaRPr lang="en-GB">
              <a:latin typeface="Valtech Neue Light"/>
              <a:ea typeface="Calibri"/>
              <a:cs typeface="Calibri"/>
            </a:endParaRPr>
          </a:p>
          <a:p>
            <a:pPr marL="285750" indent="-285750">
              <a:buFont typeface="Arial" pitchFamily="2" charset="2"/>
              <a:buChar char="•"/>
            </a:pPr>
            <a:endParaRPr lang="en-GB" sz="2000">
              <a:latin typeface="Calibri"/>
              <a:ea typeface="+mn-lt"/>
              <a:cs typeface="+mn-lt"/>
            </a:endParaRPr>
          </a:p>
          <a:p>
            <a:pPr marL="285750" indent="-285750">
              <a:buFont typeface="Arial" pitchFamily="2" charset="2"/>
              <a:buChar char="•"/>
            </a:pPr>
            <a:r>
              <a:rPr lang="en-GB" sz="2000" b="1" err="1">
                <a:latin typeface="Valtech Neue Light"/>
                <a:ea typeface="+mn-lt"/>
                <a:cs typeface="+mn-lt"/>
              </a:rPr>
              <a:t>Favorites</a:t>
            </a:r>
            <a:r>
              <a:rPr lang="en-GB" sz="2000" b="1">
                <a:latin typeface="Valtech Neue Light"/>
                <a:ea typeface="+mn-lt"/>
                <a:cs typeface="+mn-lt"/>
              </a:rPr>
              <a:t> Feature:</a:t>
            </a:r>
            <a:r>
              <a:rPr lang="en-GB" sz="2000">
                <a:latin typeface="Valtech Neue Light"/>
                <a:ea typeface="+mn-lt"/>
                <a:cs typeface="+mn-lt"/>
              </a:rPr>
              <a:t> Allow users to mark songs as </a:t>
            </a:r>
            <a:r>
              <a:rPr lang="en-GB" sz="2000" err="1">
                <a:latin typeface="Valtech Neue Light"/>
                <a:ea typeface="+mn-lt"/>
                <a:cs typeface="+mn-lt"/>
              </a:rPr>
              <a:t>favorites</a:t>
            </a:r>
            <a:r>
              <a:rPr lang="en-GB" sz="2000">
                <a:latin typeface="Valtech Neue Light"/>
                <a:ea typeface="+mn-lt"/>
                <a:cs typeface="+mn-lt"/>
              </a:rPr>
              <a:t> for quick access, creating a personalized playlist of their top tracks.</a:t>
            </a:r>
            <a:endParaRPr lang="en-GB" sz="2000">
              <a:latin typeface="Valtech Neue Light"/>
              <a:ea typeface="Calibri"/>
              <a:cs typeface="Calibri"/>
            </a:endParaRPr>
          </a:p>
          <a:p>
            <a:pPr marL="285750" indent="-285750">
              <a:buFont typeface="Arial" pitchFamily="2" charset="2"/>
              <a:buChar char="•"/>
            </a:pPr>
            <a:endParaRPr lang="en-GB" sz="2000">
              <a:latin typeface="Valtech Neue Light"/>
              <a:ea typeface="Calibri"/>
              <a:cs typeface="Calibri"/>
            </a:endParaRPr>
          </a:p>
          <a:p>
            <a:pPr marL="285750" indent="-285750">
              <a:buFont typeface="Arial" pitchFamily="2" charset="2"/>
              <a:buChar char="•"/>
            </a:pPr>
            <a:endParaRPr lang="en-GB" sz="2000">
              <a:latin typeface="Calibri"/>
              <a:ea typeface="+mn-lt"/>
              <a:cs typeface="+mn-lt"/>
            </a:endParaRPr>
          </a:p>
          <a:p>
            <a:pPr marL="285750" indent="-285750">
              <a:buFont typeface="Arial" pitchFamily="2" charset="2"/>
              <a:buChar char="•"/>
            </a:pPr>
            <a:r>
              <a:rPr lang="en-GB" sz="2000" b="1">
                <a:latin typeface="Valtech Neue Light"/>
                <a:ea typeface="+mn-lt"/>
                <a:cs typeface="+mn-lt"/>
              </a:rPr>
              <a:t>Custom Playlists:</a:t>
            </a:r>
            <a:r>
              <a:rPr lang="en-GB" sz="2000">
                <a:latin typeface="Valtech Neue Light"/>
                <a:ea typeface="+mn-lt"/>
                <a:cs typeface="+mn-lt"/>
              </a:rPr>
              <a:t> Enable users to create, manage, and customize playlists with drag-and-drop features for a more personalized music experience.</a:t>
            </a:r>
            <a:endParaRPr lang="en-GB" sz="2000">
              <a:latin typeface="Valtech Neue Light"/>
              <a:ea typeface="Calibri"/>
              <a:cs typeface="Calibri"/>
            </a:endParaRPr>
          </a:p>
          <a:p>
            <a:pPr marL="285750" indent="-285750">
              <a:buFont typeface="Arial" pitchFamily="2" charset="2"/>
              <a:buChar char="•"/>
            </a:pPr>
            <a:endParaRPr lang="en-GB" sz="1400">
              <a:latin typeface="Sons Light" panose="020B0303030202060203" pitchFamily="34" charset="77"/>
              <a:ea typeface="Calibri"/>
              <a:cs typeface="Calibri"/>
            </a:endParaRPr>
          </a:p>
          <a:p>
            <a:pPr marL="285750" indent="-285750">
              <a:buFont typeface="Arial" pitchFamily="2" charset="2"/>
              <a:buChar char="•"/>
            </a:pPr>
            <a:endParaRPr lang="en-GB" sz="1400">
              <a:latin typeface="Sons Light" panose="020B0303030202060203" pitchFamily="34" charset="77"/>
              <a:ea typeface="Calibri"/>
              <a:cs typeface="Calibri"/>
            </a:endParaRPr>
          </a:p>
          <a:p>
            <a:pPr marL="285750" indent="-285750">
              <a:buFont typeface="Arial" pitchFamily="2" charset="2"/>
              <a:buChar char="•"/>
            </a:pPr>
            <a:endParaRPr lang="en-GB" sz="1400">
              <a:latin typeface="Sons Light" panose="020B0303030202060203" pitchFamily="34" charset="77"/>
            </a:endParaRPr>
          </a:p>
          <a:p>
            <a:pPr marL="285750" indent="-285750">
              <a:buFont typeface="Arial" pitchFamily="2" charset="2"/>
              <a:buChar char="•"/>
            </a:pPr>
            <a:endParaRPr lang="en-GB" sz="1400">
              <a:latin typeface="Sons Light" panose="020B0303030202060203" pitchFamily="34" charset="77"/>
            </a:endParaRPr>
          </a:p>
        </p:txBody>
      </p:sp>
    </p:spTree>
    <p:extLst>
      <p:ext uri="{BB962C8B-B14F-4D97-AF65-F5344CB8AC3E}">
        <p14:creationId xmlns:p14="http://schemas.microsoft.com/office/powerpoint/2010/main" val="2231774445"/>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1CECD2A-8901-453C-941D-CA8E1151476F}"/>
              </a:ext>
            </a:extLst>
          </p:cNvPr>
          <p:cNvSpPr>
            <a:spLocks noGrp="1"/>
          </p:cNvSpPr>
          <p:nvPr>
            <p:ph type="sldNum" sz="quarter" idx="4"/>
          </p:nvPr>
        </p:nvSpPr>
        <p:spPr/>
        <p:txBody>
          <a:bodyPr/>
          <a:lstStyle/>
          <a:p>
            <a:fld id="{48C2F153-5DD3-6947-84E4-FEB655A10BEE}" type="slidenum">
              <a:rPr lang="en-US" smtClean="0"/>
              <a:pPr/>
              <a:t>9</a:t>
            </a:fld>
            <a:endParaRPr lang="en-US"/>
          </a:p>
        </p:txBody>
      </p:sp>
      <p:sp>
        <p:nvSpPr>
          <p:cNvPr id="4" name="Title 3">
            <a:extLst>
              <a:ext uri="{FF2B5EF4-FFF2-40B4-BE49-F238E27FC236}">
                <a16:creationId xmlns:a16="http://schemas.microsoft.com/office/drawing/2014/main" id="{DD8C7775-27A7-4DA1-642C-F5D546711AE9}"/>
              </a:ext>
            </a:extLst>
          </p:cNvPr>
          <p:cNvSpPr>
            <a:spLocks noGrp="1"/>
          </p:cNvSpPr>
          <p:nvPr>
            <p:ph type="title"/>
          </p:nvPr>
        </p:nvSpPr>
        <p:spPr/>
        <p:txBody>
          <a:bodyPr/>
          <a:lstStyle/>
          <a:p>
            <a:r>
              <a:rPr lang="en-US"/>
              <a:t>Valtech Mobility Presentation Template</a:t>
            </a:r>
          </a:p>
        </p:txBody>
      </p:sp>
      <p:sp>
        <p:nvSpPr>
          <p:cNvPr id="3" name="Date Placeholder 2">
            <a:extLst>
              <a:ext uri="{FF2B5EF4-FFF2-40B4-BE49-F238E27FC236}">
                <a16:creationId xmlns:a16="http://schemas.microsoft.com/office/drawing/2014/main" id="{6C1AEAE2-24B0-C5B7-0B2B-9821181E1DFB}"/>
              </a:ext>
            </a:extLst>
          </p:cNvPr>
          <p:cNvSpPr>
            <a:spLocks noGrp="1"/>
          </p:cNvSpPr>
          <p:nvPr>
            <p:ph type="dt" sz="half" idx="2"/>
          </p:nvPr>
        </p:nvSpPr>
        <p:spPr/>
        <p:txBody>
          <a:bodyPr/>
          <a:lstStyle/>
          <a:p>
            <a:fld id="{EBC9F088-F9DB-CE44-BD65-4478836EED47}" type="datetime4">
              <a:rPr lang="en-US" smtClean="0"/>
              <a:t>April 6, 2025</a:t>
            </a:fld>
            <a:endParaRPr lang="en-US"/>
          </a:p>
        </p:txBody>
      </p:sp>
      <p:sp>
        <p:nvSpPr>
          <p:cNvPr id="7" name="Text Placeholder 6">
            <a:extLst>
              <a:ext uri="{FF2B5EF4-FFF2-40B4-BE49-F238E27FC236}">
                <a16:creationId xmlns:a16="http://schemas.microsoft.com/office/drawing/2014/main" id="{AB32F5BF-2D9E-80C5-88D3-635CE94BC8F6}"/>
              </a:ext>
            </a:extLst>
          </p:cNvPr>
          <p:cNvSpPr>
            <a:spLocks noGrp="1"/>
          </p:cNvSpPr>
          <p:nvPr>
            <p:ph type="body" sz="quarter" idx="14"/>
          </p:nvPr>
        </p:nvSpPr>
        <p:spPr>
          <a:xfrm>
            <a:off x="3792527" y="2725191"/>
            <a:ext cx="6970783" cy="1403350"/>
          </a:xfrm>
        </p:spPr>
        <p:txBody>
          <a:bodyPr vert="horz" lIns="0" tIns="0" rIns="0" bIns="0" rtlCol="0" anchor="t">
            <a:noAutofit/>
          </a:bodyPr>
          <a:lstStyle/>
          <a:p>
            <a:r>
              <a:rPr lang="en-US" b="1">
                <a:latin typeface="Valtech Neue Light"/>
              </a:rPr>
              <a:t>Project Demo</a:t>
            </a:r>
            <a:endParaRPr lang="en-US" b="1"/>
          </a:p>
        </p:txBody>
      </p:sp>
      <p:sp>
        <p:nvSpPr>
          <p:cNvPr id="5" name="Footer Placeholder 4">
            <a:extLst>
              <a:ext uri="{FF2B5EF4-FFF2-40B4-BE49-F238E27FC236}">
                <a16:creationId xmlns:a16="http://schemas.microsoft.com/office/drawing/2014/main" id="{050C3E65-E3F0-B903-8C9F-FDD40E47AFEE}"/>
              </a:ext>
            </a:extLst>
          </p:cNvPr>
          <p:cNvSpPr>
            <a:spLocks noGrp="1"/>
          </p:cNvSpPr>
          <p:nvPr>
            <p:ph type="ftr" sz="quarter" idx="3"/>
          </p:nvPr>
        </p:nvSpPr>
        <p:spPr/>
        <p:txBody>
          <a:bodyPr/>
          <a:lstStyle/>
          <a:p>
            <a:r>
              <a:rPr lang="en-US"/>
              <a:t>Add client via Header &amp; Footer tool</a:t>
            </a:r>
          </a:p>
        </p:txBody>
      </p:sp>
    </p:spTree>
    <p:extLst>
      <p:ext uri="{BB962C8B-B14F-4D97-AF65-F5344CB8AC3E}">
        <p14:creationId xmlns:p14="http://schemas.microsoft.com/office/powerpoint/2010/main" val="3184049989"/>
      </p:ext>
    </p:extLst>
  </p:cSld>
  <p:clrMapOvr>
    <a:masterClrMapping/>
  </p:clrMapOvr>
  <p:transition spd="slow">
    <p:push/>
  </p:transition>
</p:sld>
</file>

<file path=ppt/theme/theme1.xml><?xml version="1.0" encoding="utf-8"?>
<a:theme xmlns:a="http://schemas.openxmlformats.org/drawingml/2006/main" name="Valtech Light">
  <a:themeElements>
    <a:clrScheme name="Valtech Brand">
      <a:dk1>
        <a:srgbClr val="000000"/>
      </a:dk1>
      <a:lt1>
        <a:srgbClr val="FFFFFF"/>
      </a:lt1>
      <a:dk2>
        <a:srgbClr val="171717"/>
      </a:dk2>
      <a:lt2>
        <a:srgbClr val="4C4C49"/>
      </a:lt2>
      <a:accent1>
        <a:srgbClr val="D1D3CA"/>
      </a:accent1>
      <a:accent2>
        <a:srgbClr val="F3F2EF"/>
      </a:accent2>
      <a:accent3>
        <a:srgbClr val="000000"/>
      </a:accent3>
      <a:accent4>
        <a:srgbClr val="000000"/>
      </a:accent4>
      <a:accent5>
        <a:srgbClr val="000000"/>
      </a:accent5>
      <a:accent6>
        <a:srgbClr val="000000"/>
      </a:accent6>
      <a:hlink>
        <a:srgbClr val="FF5959"/>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solidFill>
              <a:schemeClr val="tx1"/>
            </a:solidFill>
          </a:defRPr>
        </a:defPPr>
      </a:lstStyle>
      <a:style>
        <a:lnRef idx="2">
          <a:schemeClr val="accent1">
            <a:shade val="15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marL="285750" indent="-285750" algn="l">
          <a:buFont typeface="Wingdings" pitchFamily="2" charset="2"/>
          <a:buChar char="§"/>
          <a:defRPr sz="1400" dirty="0" smtClean="0">
            <a:latin typeface="Sons Light" panose="020B0303030202060203" pitchFamily="34" charset="77"/>
          </a:defRPr>
        </a:defPPr>
      </a:lstStyle>
    </a:txDef>
  </a:objectDefaults>
  <a:extraClrSchemeLst/>
  <a:extLst>
    <a:ext uri="{05A4C25C-085E-4340-85A3-A5531E510DB2}">
      <thm15:themeFamily xmlns:thm15="http://schemas.microsoft.com/office/thememl/2012/main" name="VM_Presentation_Master_v4" id="{82921BF5-90F7-2C4A-9ED4-E35A0C0952E0}" vid="{92E3C0A8-E599-0443-ABCF-8F5FE6B085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70027A70C793B1498E6E61CCFE973DE2" ma:contentTypeVersion="6" ma:contentTypeDescription="Ein neues Dokument erstellen." ma:contentTypeScope="" ma:versionID="921bfc11484fc1638d378c6dad17d920">
  <xsd:schema xmlns:xsd="http://www.w3.org/2001/XMLSchema" xmlns:xs="http://www.w3.org/2001/XMLSchema" xmlns:p="http://schemas.microsoft.com/office/2006/metadata/properties" xmlns:ns2="389728db-51fc-4936-92f0-ad7acc374af0" xmlns:ns3="e6e65273-80c9-4da9-8a52-0e39078f26d4" targetNamespace="http://schemas.microsoft.com/office/2006/metadata/properties" ma:root="true" ma:fieldsID="2e320bb13dc7ce36a7b2a60cf6966caf" ns2:_="" ns3:_="">
    <xsd:import namespace="389728db-51fc-4936-92f0-ad7acc374af0"/>
    <xsd:import namespace="e6e65273-80c9-4da9-8a52-0e39078f26d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9728db-51fc-4936-92f0-ad7acc374a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6e65273-80c9-4da9-8a52-0e39078f26d4" elementFormDefault="qualified">
    <xsd:import namespace="http://schemas.microsoft.com/office/2006/documentManagement/types"/>
    <xsd:import namespace="http://schemas.microsoft.com/office/infopath/2007/PartnerControls"/>
    <xsd:element name="SharedWithUsers" ma:index="12"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e6e65273-80c9-4da9-8a52-0e39078f26d4">
      <UserInfo>
        <DisplayName>Rene Arbeithuber</DisplayName>
        <AccountId>806</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F0EAD0A-86ED-43A2-B439-C7F588553D01}">
  <ds:schemaRefs>
    <ds:schemaRef ds:uri="389728db-51fc-4936-92f0-ad7acc374af0"/>
    <ds:schemaRef ds:uri="e6e65273-80c9-4da9-8a52-0e39078f26d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BD4F345-368F-44D5-9D1C-901708379C68}">
  <ds:schemaRefs>
    <ds:schemaRef ds:uri="55e5825b-c18e-4054-ae51-fab70f4aa71a"/>
    <ds:schemaRef ds:uri="b9b110a3-5b59-4857-9e92-ba75bd6d607a"/>
    <ds:schemaRef ds:uri="e6e65273-80c9-4da9-8a52-0e39078f26d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4F8A00E6-9BC3-45C1-B561-A85CF3F01B1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Valtech Light</Template>
  <Application>Microsoft Office PowerPoint</Application>
  <PresentationFormat>Widescreen</PresentationFormat>
  <Slides>10</Slides>
  <Notes>0</Notes>
  <HiddenSlides>0</HiddenSlide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Valtech Light</vt:lpstr>
      <vt:lpstr>BajaaNa                                         (A Music Player)</vt:lpstr>
      <vt:lpstr>PowerPoint Presentation</vt:lpstr>
      <vt:lpstr>PowerPoint Presentation</vt:lpstr>
      <vt:lpstr>PowerPoint Presentation</vt:lpstr>
      <vt:lpstr>PowerPoint Presentation</vt:lpstr>
      <vt:lpstr>PowerPoint Presentation</vt:lpstr>
      <vt:lpstr>Valtech Mobility Presentation Template</vt:lpstr>
      <vt:lpstr>Valtech Mobility Presentation Template</vt:lpstr>
      <vt:lpstr>Valtech Mobility Presentation Template</vt:lpstr>
      <vt:lpstr>Valtech Mobility Presentation Template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Bhavya ileshkumar</dc:creator>
  <cp:keywords/>
  <dc:description/>
  <cp:revision>1</cp:revision>
  <dcterms:created xsi:type="dcterms:W3CDTF">2025-04-06T13:26:45Z</dcterms:created>
  <dcterms:modified xsi:type="dcterms:W3CDTF">2025-04-07T04:56:12Z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0x01010070027A70C793B1498E6E61CCFE973DE2</vt:lpwstr>
  </property>
  <property fmtid="{D5CDD505-2E9C-101B-9397-08002B2CF9AE}" pid="3" name="MediaServiceImageTags">
    <vt:lpwstr/>
  </property>
</Properties>
</file>